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82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90" r:id="rId19"/>
    <p:sldId id="273" r:id="rId20"/>
    <p:sldId id="283" r:id="rId21"/>
    <p:sldId id="285" r:id="rId22"/>
    <p:sldId id="286" r:id="rId23"/>
    <p:sldId id="287" r:id="rId2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5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shorts/YdxMyVxtJDc" TargetMode="External"/><Relationship Id="rId4" Type="http://schemas.openxmlformats.org/officeDocument/2006/relationships/hyperlink" Target="https://www.bbc.com/news/articles/cpw0xw5nqglo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lppicture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mailto:help@picture-news.co.uk?subject=This%20week's%20new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lppicture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mailto:help@picture-news.co.uk?subject=This%20week's%20new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articles/cpw0xw5nqglo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youtube.com/shorts/YdxMyVxtJD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366ED7-B25A-F5AD-51A0-F16807C39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1C54BC-8CCC-F4F2-E471-1FCB4E1EE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D6B02D-FA06-CECA-79CA-6619CBF3E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5AED17-611A-6CE8-57D1-F8C7A10BC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9B11EA-F72B-2A3E-C89A-AAD5B18C9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05C634-84D0-9D9D-EE56-9A5027E00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E9F153-C186-911F-11C5-B0116DF77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0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6A9267-6A0E-8560-635A-26D693CA7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6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2FF3A1-B813-362D-FA92-9A88386BB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892FD944-8904-ECEA-0B68-D32B53519130}"/>
              </a:ext>
            </a:extLst>
          </p:cNvPr>
          <p:cNvSpPr/>
          <p:nvPr/>
        </p:nvSpPr>
        <p:spPr>
          <a:xfrm>
            <a:off x="7406349" y="2540370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62F0B187-2C7C-CD05-DF34-33B800B5F4C4}"/>
              </a:ext>
            </a:extLst>
          </p:cNvPr>
          <p:cNvSpPr/>
          <p:nvPr/>
        </p:nvSpPr>
        <p:spPr>
          <a:xfrm>
            <a:off x="7406348" y="1602879"/>
            <a:ext cx="2969043" cy="35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6EE5BFBD-8B3D-164C-0F9E-347A8E94E829}"/>
              </a:ext>
            </a:extLst>
          </p:cNvPr>
          <p:cNvSpPr/>
          <p:nvPr/>
        </p:nvSpPr>
        <p:spPr>
          <a:xfrm>
            <a:off x="7406349" y="1956390"/>
            <a:ext cx="2418135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814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377352-9C27-EC37-5336-4714E6334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D4F340F-E427-AD24-8BB2-55A6AFF42070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E20DCEDE-0B45-E28C-2DE1-C9F551C61938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0A5B2E1A-7F07-E6D8-8D5A-5EFC9E74BEB2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9E99D0EB-0F05-7130-ACA7-4CB64BBE2657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124FB7C2-33E6-5023-3A1A-2909B1DF31AB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410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51361-700E-125F-42D8-8806D3D9A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7ACC87D-C7B3-F2F8-4D45-5F3ECE91AB09}"/>
              </a:ext>
            </a:extLst>
          </p:cNvPr>
          <p:cNvSpPr/>
          <p:nvPr/>
        </p:nvSpPr>
        <p:spPr>
          <a:xfrm>
            <a:off x="9033278" y="6788036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52464D08-7341-8CDD-CC9F-AAD988277F44}"/>
              </a:ext>
            </a:extLst>
          </p:cNvPr>
          <p:cNvSpPr/>
          <p:nvPr/>
        </p:nvSpPr>
        <p:spPr>
          <a:xfrm>
            <a:off x="7028438" y="6788036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5801412F-5B88-50F8-9BFC-7BD206C45591}"/>
              </a:ext>
            </a:extLst>
          </p:cNvPr>
          <p:cNvSpPr/>
          <p:nvPr/>
        </p:nvSpPr>
        <p:spPr>
          <a:xfrm>
            <a:off x="4886432" y="6741591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05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2BAD82-98C1-BDCD-2E0D-C8B877AF8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C927EE-30E3-ED0F-912E-2CBA13004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1BC9B53C-51FD-1F24-F802-58B960FF619F}"/>
              </a:ext>
            </a:extLst>
          </p:cNvPr>
          <p:cNvSpPr/>
          <p:nvPr/>
        </p:nvSpPr>
        <p:spPr>
          <a:xfrm>
            <a:off x="9033278" y="6788036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69D328A6-4DF0-8FE0-4136-3BF41BE47E84}"/>
              </a:ext>
            </a:extLst>
          </p:cNvPr>
          <p:cNvSpPr/>
          <p:nvPr/>
        </p:nvSpPr>
        <p:spPr>
          <a:xfrm>
            <a:off x="7028438" y="6788036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53441743-9115-99BE-31BE-4C590085515E}"/>
              </a:ext>
            </a:extLst>
          </p:cNvPr>
          <p:cNvSpPr/>
          <p:nvPr/>
        </p:nvSpPr>
        <p:spPr>
          <a:xfrm>
            <a:off x="4886432" y="6741591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60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2EF164-E282-ECDD-2BF0-4D289A1C5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CE3DCD03-9D2D-14E1-28D2-F87AD77B1E3F}"/>
              </a:ext>
            </a:extLst>
          </p:cNvPr>
          <p:cNvSpPr/>
          <p:nvPr/>
        </p:nvSpPr>
        <p:spPr>
          <a:xfrm>
            <a:off x="4601627" y="5961928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3AA76F6-5A46-93C3-9793-159D7A02B820}"/>
              </a:ext>
            </a:extLst>
          </p:cNvPr>
          <p:cNvSpPr/>
          <p:nvPr/>
        </p:nvSpPr>
        <p:spPr>
          <a:xfrm>
            <a:off x="4166522" y="6215789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3FC4F0EC-2063-55EF-ABB8-DC38744A8009}"/>
              </a:ext>
            </a:extLst>
          </p:cNvPr>
          <p:cNvSpPr/>
          <p:nvPr/>
        </p:nvSpPr>
        <p:spPr>
          <a:xfrm>
            <a:off x="4306769" y="6497860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28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E2C95E-B3F2-594B-D681-AA75183C6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F7F961-A04E-B3C5-9A81-F1754F6A1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63AF3C-E83E-7F28-07F0-9671F026C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F5E237-7C25-898A-AAF2-BDBD82689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798915-5B86-3A10-C818-2DA2A3EE4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8919A0-A958-BB9E-AF70-E0E96A767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2026-03-13 at 06 AM</Schedule_Date>
    <Delivery_Option xmlns="4aed504c-ebe7-463e-82c7-15fe6339b33a">Schedule Delivery</Delivery_Option>
    <Schedule_ID xmlns="4aed504c-ebe7-463e-82c7-15fe6339b33a">4781</Schedule_ID>
    <Delivery_Purpose xmlns="4aed504c-ebe7-463e-82c7-15fe6339b33a">Broadcast Email</Delivery_Purpos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6" ma:contentTypeDescription="Create a new document." ma:contentTypeScope="" ma:versionID="89279389954b487aec73dd59cf6b699a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dc6e19a86db091d1427fa9d580237c5c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dexed="true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dexed="true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dexed="true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2bba036e-3261-42ff-ac2c-3ab430ee1e4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4790e13-f532-45ba-883a-ea4e13c1e09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742E36D-F1BA-4771-A9CB-5C1CD586F45A}"/>
</file>

<file path=customXml/itemProps3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Custom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Nur Khairunnisa Hassan</cp:lastModifiedBy>
  <cp:revision>19</cp:revision>
  <dcterms:created xsi:type="dcterms:W3CDTF">2022-03-08T17:50:39Z</dcterms:created>
  <dcterms:modified xsi:type="dcterms:W3CDTF">2026-03-10T13:46:04Z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