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3" r:id="rId20"/>
    <p:sldId id="283" r:id="rId21"/>
    <p:sldId id="285" r:id="rId22"/>
    <p:sldId id="286" r:id="rId23"/>
    <p:sldId id="287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R6T-Ea5CfRE" TargetMode="External"/><Relationship Id="rId4" Type="http://schemas.openxmlformats.org/officeDocument/2006/relationships/hyperlink" Target="https://edition.cnn.com/2026/02/18/china/china-humanoid-robots-new-year-gala-intl-hn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.cnn.com/2026/02/18/china/china-humanoid-robots-new-year-gala-intl-hn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R6T-Ea5Cf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1E43B-7AB7-40D7-023E-D38D87966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3299A-AAF3-4B75-FB10-F9F66FFDF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EC186-97C5-18FE-2A62-38DB32AB0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94275-2247-4A77-12B3-DAD8D90F4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E6F9A-85D9-CC31-9B1F-409C64EBC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0AAAE-963C-D3A2-ABE9-D9BF20ED8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67A18-939E-9926-1B93-F852441A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273E3-E524-446D-AAC9-C23074808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4D81A-228D-84AA-8461-E0FCE6DC2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AB5EE6A-F175-E927-A30B-0EE4C2F10B8E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9E94D407-601A-06AF-D745-330F2F951A0D}"/>
              </a:ext>
            </a:extLst>
          </p:cNvPr>
          <p:cNvSpPr/>
          <p:nvPr/>
        </p:nvSpPr>
        <p:spPr>
          <a:xfrm>
            <a:off x="7406348" y="1602880"/>
            <a:ext cx="2822739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96CA00A6-37F5-75E3-F7D3-6614AB74EF81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1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AC356-23D1-2845-5E8B-CDB6844EC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AC3B8DE-DA3A-CB96-435E-E925F0C0BB54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B199E63-1EF3-43DC-62B0-81A9ED9AD65A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64B39194-9F9A-111D-99F4-65DB1CA350D4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9141E529-3147-6E8B-03A4-FA8A481BBC9D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A20D3A2D-4179-F90D-A7C1-5ACB32523D82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5055F-0782-57CD-6572-DFF655741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41DE8A1-9BEB-7735-3414-4184AF45B34E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60A3D18-67C2-65FD-9450-D5BA2CA6CBE8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92BA1E-4E8C-EEDF-3717-80407E441F64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B39324-5FB1-612A-D797-EA8C61D13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C02AF-C244-A891-EC2E-64BF1CFC3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C0AEA12-E347-C2CB-B5C5-3E1C651BE3E7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66ED50E-B7F6-22FA-8153-6584A6B927DD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9E3AEC72-284D-BAE6-6532-BCD116465D09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12D2E-E346-8201-D15C-10461D4D6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DAE9AFC-D021-1BA0-DE9C-EE1922EC4EE9}"/>
              </a:ext>
            </a:extLst>
          </p:cNvPr>
          <p:cNvSpPr/>
          <p:nvPr/>
        </p:nvSpPr>
        <p:spPr>
          <a:xfrm>
            <a:off x="6882482" y="5914730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9A341DB-90AF-2B1E-6F85-29F8F172E19C}"/>
              </a:ext>
            </a:extLst>
          </p:cNvPr>
          <p:cNvSpPr/>
          <p:nvPr/>
        </p:nvSpPr>
        <p:spPr>
          <a:xfrm>
            <a:off x="6713365" y="6191728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186127F4-D798-CB14-89FF-EE72C53E9A2A}"/>
              </a:ext>
            </a:extLst>
          </p:cNvPr>
          <p:cNvSpPr/>
          <p:nvPr/>
        </p:nvSpPr>
        <p:spPr>
          <a:xfrm>
            <a:off x="6792515" y="6500467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E155A-EDD4-7C35-88E2-9B35918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DC23F-B57E-7A4D-82DB-A781DBCFA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0F964-14AD-D614-AE14-9CB6C47D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6ADE9-F94A-96A7-3533-115A3298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58A73-98A0-23F3-8FE9-A58C2AD94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54642-23A3-68C5-6172-6AD2AD736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2026-03-06 at 06 AM</Schedule_Date>
    <Delivery_Option xmlns="4aed504c-ebe7-463e-82c7-15fe6339b33a">Schedule Delivery</Delivery_Option>
    <Schedule_ID xmlns="4aed504c-ebe7-463e-82c7-15fe6339b33a">4753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47E31A-7361-4E57-9360-C56B25B2E8F9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19</cp:revision>
  <dcterms:created xsi:type="dcterms:W3CDTF">2022-03-08T17:50:39Z</dcterms:created>
  <dcterms:modified xsi:type="dcterms:W3CDTF">2026-03-03T12:28:34Z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