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82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90" r:id="rId19"/>
    <p:sldId id="273" r:id="rId20"/>
    <p:sldId id="283" r:id="rId21"/>
    <p:sldId id="285" r:id="rId22"/>
    <p:sldId id="286" r:id="rId23"/>
    <p:sldId id="287" r:id="rId2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Lodge" userId="d634b5c5-f352-4946-a5cb-fd82c93dff60" providerId="ADAL" clId="{7812AE23-C9C1-479C-933D-93A068B14D1F}"/>
    <pc:docChg chg="modSld">
      <pc:chgData name="Lisa Lodge" userId="d634b5c5-f352-4946-a5cb-fd82c93dff60" providerId="ADAL" clId="{7812AE23-C9C1-479C-933D-93A068B14D1F}" dt="2026-03-18T09:09:31.097" v="1" actId="1036"/>
      <pc:docMkLst>
        <pc:docMk/>
      </pc:docMkLst>
      <pc:sldChg chg="modSp mod">
        <pc:chgData name="Lisa Lodge" userId="d634b5c5-f352-4946-a5cb-fd82c93dff60" providerId="ADAL" clId="{7812AE23-C9C1-479C-933D-93A068B14D1F}" dt="2026-03-18T09:09:31.097" v="1" actId="1036"/>
        <pc:sldMkLst>
          <pc:docMk/>
          <pc:sldMk cId="1723814972" sldId="283"/>
        </pc:sldMkLst>
        <pc:picChg chg="mod">
          <ac:chgData name="Lisa Lodge" userId="d634b5c5-f352-4946-a5cb-fd82c93dff60" providerId="ADAL" clId="{7812AE23-C9C1-479C-933D-93A068B14D1F}" dt="2026-03-18T09:09:31.097" v="1" actId="1036"/>
          <ac:picMkLst>
            <pc:docMk/>
            <pc:sldMk cId="1723814972" sldId="283"/>
            <ac:picMk id="3" creationId="{3EEC0F91-0DFF-F7AA-131D-F19015A5F1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HKb2P3Cs-9g" TargetMode="External"/><Relationship Id="rId4" Type="http://schemas.openxmlformats.org/officeDocument/2006/relationships/hyperlink" Target="http://www.bbc.co.uk/sport/articles/czr0643d8gmo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picture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mailto:help@picture-news.co.uk?subject=This%20week's%20new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picture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mailto:help@picture-news.co.uk?subject=This%20week's%20new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port/articles/czr0643d8gmo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HKb2P3Cs-9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0DE2A-4DB9-59F0-B85C-7A2D3423B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495448-BED8-993F-DAD3-96E8439D8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82B19-FB8D-1D45-1636-0F9901D3B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C7988C-9EEC-A9FA-4DB1-B95E3E30E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8A29CB-9717-5076-0368-2AEB9CF0F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9F8A36-0346-F252-DE71-B27679DCB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B4FF0-71C3-541A-7B16-3A7A512FE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3EBB40-8C1E-44AC-BC06-715B4907B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6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EC0F91-0DFF-F7AA-131D-F19015A5F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5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0A81FF58-6FB9-9762-CF04-8C4AFCDA9F81}"/>
              </a:ext>
            </a:extLst>
          </p:cNvPr>
          <p:cNvSpPr/>
          <p:nvPr/>
        </p:nvSpPr>
        <p:spPr>
          <a:xfrm>
            <a:off x="7430733" y="2489037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16CF8AD2-08EA-BDF6-74C0-56C009A135C8}"/>
              </a:ext>
            </a:extLst>
          </p:cNvPr>
          <p:cNvSpPr/>
          <p:nvPr/>
        </p:nvSpPr>
        <p:spPr>
          <a:xfrm>
            <a:off x="7430732" y="1456575"/>
            <a:ext cx="2895891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2D819ED-7290-F5B5-AAD1-48D73F32F270}"/>
              </a:ext>
            </a:extLst>
          </p:cNvPr>
          <p:cNvSpPr/>
          <p:nvPr/>
        </p:nvSpPr>
        <p:spPr>
          <a:xfrm>
            <a:off x="7430733" y="2011062"/>
            <a:ext cx="241813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814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ED72A6-C209-39DD-935E-5D50567D4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D14A2060-8CD6-2536-BBFA-3385121331A4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BE8FDAE3-F6A7-C186-DEA1-341B947D57DE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00A77320-E0DA-3FD3-A22A-FBD356C51F74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12B42C05-E5B1-45A5-D1BF-DBD0449C1CD2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945EF47C-637D-3575-191B-90F8908B059A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41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D8C9D9-4F21-F664-92B8-9EBB0D038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92078831-3894-78BA-5A39-C80CB3186E44}"/>
              </a:ext>
            </a:extLst>
          </p:cNvPr>
          <p:cNvSpPr/>
          <p:nvPr/>
        </p:nvSpPr>
        <p:spPr>
          <a:xfrm>
            <a:off x="903327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CE361E24-7AF6-3D07-5CC6-B29D6AFDC5D8}"/>
              </a:ext>
            </a:extLst>
          </p:cNvPr>
          <p:cNvSpPr/>
          <p:nvPr/>
        </p:nvSpPr>
        <p:spPr>
          <a:xfrm>
            <a:off x="702843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1C4F2020-EDB3-330C-0882-095C4FC70B0E}"/>
              </a:ext>
            </a:extLst>
          </p:cNvPr>
          <p:cNvSpPr/>
          <p:nvPr/>
        </p:nvSpPr>
        <p:spPr>
          <a:xfrm>
            <a:off x="4886432" y="6741591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05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717024-B8FE-1EEF-5A5B-A2A6EC0AF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EF9C8-FA3B-470C-14D7-9E9CA11F9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FDA50FDF-7F87-5385-81E6-25B755D1119E}"/>
              </a:ext>
            </a:extLst>
          </p:cNvPr>
          <p:cNvSpPr/>
          <p:nvPr/>
        </p:nvSpPr>
        <p:spPr>
          <a:xfrm>
            <a:off x="903327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B18E7654-3D5D-2FFC-FA51-6539E0974051}"/>
              </a:ext>
            </a:extLst>
          </p:cNvPr>
          <p:cNvSpPr/>
          <p:nvPr/>
        </p:nvSpPr>
        <p:spPr>
          <a:xfrm>
            <a:off x="702843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278671C-D15E-9558-0E5A-8E75CE3CA15F}"/>
              </a:ext>
            </a:extLst>
          </p:cNvPr>
          <p:cNvSpPr/>
          <p:nvPr/>
        </p:nvSpPr>
        <p:spPr>
          <a:xfrm>
            <a:off x="4886432" y="6741591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60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2C3A73-96A3-3A10-35B9-5015E049E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5EE6CB58-1BE8-3B1D-9A62-065B690F3F0B}"/>
              </a:ext>
            </a:extLst>
          </p:cNvPr>
          <p:cNvSpPr/>
          <p:nvPr/>
        </p:nvSpPr>
        <p:spPr>
          <a:xfrm>
            <a:off x="4388811" y="6157000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35ED88C7-3A46-155E-E387-D8C499118102}"/>
              </a:ext>
            </a:extLst>
          </p:cNvPr>
          <p:cNvSpPr/>
          <p:nvPr/>
        </p:nvSpPr>
        <p:spPr>
          <a:xfrm>
            <a:off x="3970979" y="6433998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6CBC64CC-58F5-313C-4E38-C66E4F5A82B7}"/>
              </a:ext>
            </a:extLst>
          </p:cNvPr>
          <p:cNvSpPr/>
          <p:nvPr/>
        </p:nvSpPr>
        <p:spPr>
          <a:xfrm>
            <a:off x="4171234" y="6766282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8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B39014-BF62-EBD8-F318-B39E5A0CD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0A2BF9-65B3-E4A1-E8CC-0D5D31C38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315B1-7B64-6373-1F11-B6F66ADE4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9828D-2668-BAF2-A655-63675F5A9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8324EB-86AD-693B-D082-6974D9DAD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D5C471-481B-43B4-FA64-031797246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2026-03-20 at 06 AM</Schedule_Date>
    <Delivery_Option xmlns="4aed504c-ebe7-463e-82c7-15fe6339b33a">Schedule Delivery</Delivery_Option>
    <Schedule_ID xmlns="4aed504c-ebe7-463e-82c7-15fe6339b33a">4808</Schedule_ID>
    <Delivery_Purpose xmlns="4aed504c-ebe7-463e-82c7-15fe6339b33a">Broadcast Email</Delivery_Purpos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89279389954b487aec73dd59cf6b699a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dc6e19a86db091d1427fa9d580237c5c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dexed="true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dexed="true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dexed="true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047A20-002D-4AB8-ABB3-0B21AF86A9E8}">
  <ds:schemaRefs>
    <ds:schemaRef ds:uri="2bba036e-3261-42ff-ac2c-3ab430ee1e45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4790e13-f532-45ba-883a-ea4e13c1e09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CC24D6-BBB1-46E7-A97E-C6929401F27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19</cp:revision>
  <dcterms:created xsi:type="dcterms:W3CDTF">2022-03-08T17:50:39Z</dcterms:created>
  <dcterms:modified xsi:type="dcterms:W3CDTF">2026-03-18T09:09:39Z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