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2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90" r:id="rId19"/>
    <p:sldId id="273" r:id="rId20"/>
    <p:sldId id="283" r:id="rId21"/>
    <p:sldId id="285" r:id="rId22"/>
    <p:sldId id="286" r:id="rId23"/>
    <p:sldId id="287" r:id="rId2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Lodge" userId="d634b5c5-f352-4946-a5cb-fd82c93dff60" providerId="ADAL" clId="{7812AE23-C9C1-479C-933D-93A068B14D1F}"/>
    <pc:docChg chg="delSld">
      <pc:chgData name="Lisa Lodge" userId="d634b5c5-f352-4946-a5cb-fd82c93dff60" providerId="ADAL" clId="{7812AE23-C9C1-479C-933D-93A068B14D1F}" dt="2026-04-22T09:13:43.130" v="1" actId="2696"/>
      <pc:docMkLst>
        <pc:docMk/>
      </pc:docMkLst>
      <pc:sldChg chg="del">
        <pc:chgData name="Lisa Lodge" userId="d634b5c5-f352-4946-a5cb-fd82c93dff60" providerId="ADAL" clId="{7812AE23-C9C1-479C-933D-93A068B14D1F}" dt="2026-04-22T09:13:40.487" v="0" actId="2696"/>
        <pc:sldMkLst>
          <pc:docMk/>
          <pc:sldMk cId="679035489" sldId="279"/>
        </pc:sldMkLst>
      </pc:sldChg>
      <pc:sldChg chg="del">
        <pc:chgData name="Lisa Lodge" userId="d634b5c5-f352-4946-a5cb-fd82c93dff60" providerId="ADAL" clId="{7812AE23-C9C1-479C-933D-93A068B14D1F}" dt="2026-04-22T09:13:43.130" v="1" actId="2696"/>
        <pc:sldMkLst>
          <pc:docMk/>
          <pc:sldMk cId="3245167478" sldId="284"/>
        </pc:sldMkLst>
      </pc:sldChg>
    </pc:docChg>
  </pc:docChgLst>
  <pc:docChgLst>
    <pc:chgData name="Nur Khairunnisa Hassan" userId="7de2a77f-ef0c-4064-ae17-6969fba2cc5d" providerId="ADAL" clId="{34C0B1C0-7C15-49F5-BB6E-26073B8BA57A}"/>
    <pc:docChg chg="custSel modSld">
      <pc:chgData name="Nur Khairunnisa Hassan" userId="7de2a77f-ef0c-4064-ae17-6969fba2cc5d" providerId="ADAL" clId="{34C0B1C0-7C15-49F5-BB6E-26073B8BA57A}" dt="2026-04-22T08:54:32.041" v="2"/>
      <pc:docMkLst>
        <pc:docMk/>
      </pc:docMkLst>
      <pc:sldChg chg="addSp delSp modSp mod">
        <pc:chgData name="Nur Khairunnisa Hassan" userId="7de2a77f-ef0c-4064-ae17-6969fba2cc5d" providerId="ADAL" clId="{34C0B1C0-7C15-49F5-BB6E-26073B8BA57A}" dt="2026-04-22T08:54:32.041" v="2"/>
        <pc:sldMkLst>
          <pc:docMk/>
          <pc:sldMk cId="946847082" sldId="275"/>
        </pc:sldMkLst>
        <pc:picChg chg="del">
          <ac:chgData name="Nur Khairunnisa Hassan" userId="7de2a77f-ef0c-4064-ae17-6969fba2cc5d" providerId="ADAL" clId="{34C0B1C0-7C15-49F5-BB6E-26073B8BA57A}" dt="2026-04-22T08:54:23.532" v="0" actId="478"/>
          <ac:picMkLst>
            <pc:docMk/>
            <pc:sldMk cId="946847082" sldId="275"/>
            <ac:picMk id="3" creationId="{49701A91-0AB6-4F6A-E438-24158841AB96}"/>
          </ac:picMkLst>
        </pc:picChg>
        <pc:picChg chg="add mod">
          <ac:chgData name="Nur Khairunnisa Hassan" userId="7de2a77f-ef0c-4064-ae17-6969fba2cc5d" providerId="ADAL" clId="{34C0B1C0-7C15-49F5-BB6E-26073B8BA57A}" dt="2026-04-22T08:54:32.041" v="2"/>
          <ac:picMkLst>
            <pc:docMk/>
            <pc:sldMk cId="946847082" sldId="275"/>
            <ac:picMk id="4" creationId="{9EE9BD46-B811-8762-BD18-B144D09642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ewsflare.com/video/849357/new-ai-glasses-for-dementia-sufferers-see-objects-and-project-prompts-onto-lenses" TargetMode="External"/><Relationship Id="rId4" Type="http://schemas.openxmlformats.org/officeDocument/2006/relationships/hyperlink" Target="http://www.goodnewsnetwork.org/ai-glasses-for-dementia-sees-objects-with-labels-projected-on-lens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icturenewsprimary/" TargetMode="External"/><Relationship Id="rId7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x.com/HelpPicture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www.facebook.com/picturenewsprimar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www.instagram.com/picturenewsprimar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icturenewsprimary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newsnetwork.org/ai-glasses-for-dementia-sees-objects-with-labels-projected-on-lense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newsflare.com/video/849357/new-ai-glasses-for-dementia-sufferers-see-objects-and-project-prompts-onto-lens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6B69D-EBE6-88B0-D80A-DB21A6E91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241B3-2B25-3552-43BA-58C71E782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95497B-0705-399F-86B5-A5405CB6E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9DE324-E8EE-3F6B-2476-015744E7F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E9BD46-B811-8762-BD18-B144D0964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F25EC1-AF27-AE5A-67F9-2AD99883F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FB6E6A-8495-9D95-FF7D-BBE06BDC7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8A6EE-4735-EE7F-411D-3FFDD435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2778BD-168C-CA5E-2870-CAE8F8454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9139BA52-DAC2-5E0F-62EE-CCFD85A2E85D}"/>
              </a:ext>
            </a:extLst>
          </p:cNvPr>
          <p:cNvSpPr/>
          <p:nvPr/>
        </p:nvSpPr>
        <p:spPr>
          <a:xfrm>
            <a:off x="7406349" y="2711852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1EC607E-BDAE-A01E-CDEB-E509278BDFDC}"/>
              </a:ext>
            </a:extLst>
          </p:cNvPr>
          <p:cNvSpPr/>
          <p:nvPr/>
        </p:nvSpPr>
        <p:spPr>
          <a:xfrm>
            <a:off x="7406348" y="1602880"/>
            <a:ext cx="3103607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F5634E3-1F94-136D-36CF-CA021438419D}"/>
              </a:ext>
            </a:extLst>
          </p:cNvPr>
          <p:cNvSpPr/>
          <p:nvPr/>
        </p:nvSpPr>
        <p:spPr>
          <a:xfrm>
            <a:off x="7406349" y="2236388"/>
            <a:ext cx="291169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81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6A05B-0D40-B13B-E314-13783C91F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0FBF65-2F09-070E-FF4A-401197E7FFFF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1C4AFFBF-4C1B-6BFE-0D6C-25A6D870666A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436D4BBA-E416-31A6-982D-FD6AF4C567DE}"/>
              </a:ext>
            </a:extLst>
          </p:cNvPr>
          <p:cNvSpPr/>
          <p:nvPr/>
        </p:nvSpPr>
        <p:spPr>
          <a:xfrm>
            <a:off x="8688245" y="678015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DDEBFD8E-8D4E-37F0-DB40-5FEE7BECF584}"/>
              </a:ext>
            </a:extLst>
          </p:cNvPr>
          <p:cNvSpPr/>
          <p:nvPr/>
        </p:nvSpPr>
        <p:spPr>
          <a:xfrm>
            <a:off x="9036216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7"/>
            <a:extLst>
              <a:ext uri="{FF2B5EF4-FFF2-40B4-BE49-F238E27FC236}">
                <a16:creationId xmlns:a16="http://schemas.microsoft.com/office/drawing/2014/main" id="{B3CBFFC5-5C09-DBF0-B87E-DA8CBA91ED3F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41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C112D8-EF14-BF06-6A77-3BAB7E351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75180A-A9FC-879F-2C25-F117F4694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3A288-0755-3A21-87D6-6E7348A82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07B7F50B-A38E-45BC-8599-94A8A2F1B469}"/>
              </a:ext>
            </a:extLst>
          </p:cNvPr>
          <p:cNvSpPr/>
          <p:nvPr/>
        </p:nvSpPr>
        <p:spPr>
          <a:xfrm>
            <a:off x="8654801" y="6775458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38D98EA3-AA3D-970E-3018-22C3AFE4E46E}"/>
              </a:ext>
            </a:extLst>
          </p:cNvPr>
          <p:cNvSpPr/>
          <p:nvPr/>
        </p:nvSpPr>
        <p:spPr>
          <a:xfrm>
            <a:off x="6809636" y="6775458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hlinkClick r:id="rId6"/>
            <a:extLst>
              <a:ext uri="{FF2B5EF4-FFF2-40B4-BE49-F238E27FC236}">
                <a16:creationId xmlns:a16="http://schemas.microsoft.com/office/drawing/2014/main" id="{E04BB2E8-28E1-FB26-E285-F7126D9CC046}"/>
              </a:ext>
            </a:extLst>
          </p:cNvPr>
          <p:cNvSpPr/>
          <p:nvPr/>
        </p:nvSpPr>
        <p:spPr>
          <a:xfrm>
            <a:off x="4818699" y="6775458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05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9BA22E-0663-04F5-9335-2FDC095E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7CD9C3-EADE-F373-611D-FDEC78518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DEE642AA-774E-DBFD-E935-30E1A7A193D6}"/>
              </a:ext>
            </a:extLst>
          </p:cNvPr>
          <p:cNvSpPr/>
          <p:nvPr/>
        </p:nvSpPr>
        <p:spPr>
          <a:xfrm>
            <a:off x="8654801" y="6775458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5F1F5F0D-03C3-991E-5A82-E049A829BA5C}"/>
              </a:ext>
            </a:extLst>
          </p:cNvPr>
          <p:cNvSpPr/>
          <p:nvPr/>
        </p:nvSpPr>
        <p:spPr>
          <a:xfrm>
            <a:off x="6809636" y="6775458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7AEDA7AF-CD00-8B26-8916-175583DC45E3}"/>
              </a:ext>
            </a:extLst>
          </p:cNvPr>
          <p:cNvSpPr/>
          <p:nvPr/>
        </p:nvSpPr>
        <p:spPr>
          <a:xfrm>
            <a:off x="4818699" y="6775458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0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1C7A0-F87B-13FB-D1E0-731F5B25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87E0AF41-A3F0-B073-BE60-F897B536C4E4}"/>
              </a:ext>
            </a:extLst>
          </p:cNvPr>
          <p:cNvSpPr/>
          <p:nvPr/>
        </p:nvSpPr>
        <p:spPr>
          <a:xfrm>
            <a:off x="6909575" y="5808399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7FD4C050-3BEB-F967-8547-8DEE52AD2E4A}"/>
              </a:ext>
            </a:extLst>
          </p:cNvPr>
          <p:cNvSpPr/>
          <p:nvPr/>
        </p:nvSpPr>
        <p:spPr>
          <a:xfrm>
            <a:off x="6691999" y="6057187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B7AC484A-9AA6-55D2-6CE8-028C0CF79CE6}"/>
              </a:ext>
            </a:extLst>
          </p:cNvPr>
          <p:cNvSpPr/>
          <p:nvPr/>
        </p:nvSpPr>
        <p:spPr>
          <a:xfrm>
            <a:off x="6758648" y="6444474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8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B8A1B-ACB4-9782-119B-D563D1BF0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21B4E-26BA-DD9F-DD44-A4568FEF5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4FF5AE-3107-4005-1F67-CB0C471DD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AE5FC7-C83F-8D46-D79A-8FB938595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48298-FF90-FAE4-1167-2772F6CF5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60E89-B335-8519-4189-CF6D4F3C5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093431-1CAB-BCD2-7A95-FAFB3CE09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FB706-3836-682F-2D95-42BEA255D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2026-04-24 at 05 AM</Schedule_Date>
    <Delivery_Option xmlns="4aed504c-ebe7-463e-82c7-15fe6339b33a">Schedule Delivery</Delivery_Option>
    <Schedule_ID xmlns="4aed504c-ebe7-463e-82c7-15fe6339b33a">4900</Schedule_ID>
    <Delivery_Purpose xmlns="4aed504c-ebe7-463e-82c7-15fe6339b33a">Broadcast Email</Delivery_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89279389954b487aec73dd59cf6b699a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dc6e19a86db091d1427fa9d580237c5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dexed="true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dexed="true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dexed="true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47A20-002D-4AB8-ABB3-0B21AF86A9E8}">
  <ds:schemaRefs>
    <ds:schemaRef ds:uri="2bba036e-3261-42ff-ac2c-3ab430ee1e45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44790e13-f532-45ba-883a-ea4e13c1e09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771810F-FCFC-469E-A641-9B6BCEDDB894}"/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20</cp:revision>
  <dcterms:created xsi:type="dcterms:W3CDTF">2022-03-08T17:50:39Z</dcterms:created>
  <dcterms:modified xsi:type="dcterms:W3CDTF">2026-04-22T09:13:50Z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