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7" r:id="rId23"/>
    <p:sldId id="291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7812AE23-C9C1-479C-933D-93A068B14D1F}"/>
    <pc:docChg chg="modSld">
      <pc:chgData name="Lisa Lodge" userId="d634b5c5-f352-4946-a5cb-fd82c93dff60" providerId="ADAL" clId="{7812AE23-C9C1-479C-933D-93A068B14D1F}" dt="2026-05-05T16:01:09.927" v="0" actId="14100"/>
      <pc:docMkLst>
        <pc:docMk/>
      </pc:docMkLst>
      <pc:sldChg chg="modSp mod">
        <pc:chgData name="Lisa Lodge" userId="d634b5c5-f352-4946-a5cb-fd82c93dff60" providerId="ADAL" clId="{7812AE23-C9C1-479C-933D-93A068B14D1F}" dt="2026-05-05T16:01:09.927" v="0" actId="14100"/>
        <pc:sldMkLst>
          <pc:docMk/>
          <pc:sldMk cId="1723814972" sldId="283"/>
        </pc:sldMkLst>
        <pc:spChg chg="mod">
          <ac:chgData name="Lisa Lodge" userId="d634b5c5-f352-4946-a5cb-fd82c93dff60" providerId="ADAL" clId="{7812AE23-C9C1-479C-933D-93A068B14D1F}" dt="2026-05-05T16:01:09.927" v="0" actId="14100"/>
          <ac:spMkLst>
            <pc:docMk/>
            <pc:sldMk cId="1723814972" sldId="283"/>
            <ac:spMk id="5" creationId="{291043DF-7F27-13E5-A063-5ECF77977B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Yhlkg5CB5pQ" TargetMode="External"/><Relationship Id="rId4" Type="http://schemas.openxmlformats.org/officeDocument/2006/relationships/hyperlink" Target="https://www.independent.co.uk/arts-entertainment/tv/news/eurovision-2026-when-where-how-to-watch-bbc-b2966538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://www.facebook.com/picturenewsprimary" TargetMode="External"/><Relationship Id="rId7" Type="http://schemas.openxmlformats.org/officeDocument/2006/relationships/hyperlink" Target="https://x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hyperlink" Target="http://www.instagram.com/picturenewsprimary/" TargetMode="External"/><Relationship Id="rId10" Type="http://schemas.openxmlformats.org/officeDocument/2006/relationships/hyperlink" Target="http://www.picture-news.co.uk/discuss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image" Target="../media/image19.svg"/><Relationship Id="rId4" Type="http://schemas.openxmlformats.org/officeDocument/2006/relationships/hyperlink" Target="http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image" Target="../media/image19.svg"/><Relationship Id="rId4" Type="http://schemas.openxmlformats.org/officeDocument/2006/relationships/hyperlink" Target="http://www.instagram.com/picturenewsprim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arts-entertainment/tv/news/eurovision-2026-when-where-how-to-watch-bbc-b2966538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Yhlkg5CB5p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47F84-8118-3FE5-5670-F1419D262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9EFA8-14A0-9226-1290-0900FB413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A938F-8AB2-2389-0FE7-52286AAD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AFC74-E84E-657A-7AD5-7C2C3E353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F0F85-E37A-CAE9-C79F-B2EC6C43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893F7-75ED-D727-F176-86FF859DC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5C8FC-22DE-4F4F-E6FC-8D4E62AD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9C7FB-E9BD-E726-27F9-A944B033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9583D-C931-70FF-93C7-C6307DFD3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70DFB-240B-B754-E2A3-689122E5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E405CB0-F7B7-D527-5292-59F3E4C6A125}"/>
              </a:ext>
            </a:extLst>
          </p:cNvPr>
          <p:cNvSpPr/>
          <p:nvPr/>
        </p:nvSpPr>
        <p:spPr>
          <a:xfrm>
            <a:off x="7406349" y="2732877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91043DF-7F27-13E5-A063-5ECF77977B41}"/>
              </a:ext>
            </a:extLst>
          </p:cNvPr>
          <p:cNvSpPr/>
          <p:nvPr/>
        </p:nvSpPr>
        <p:spPr>
          <a:xfrm>
            <a:off x="7406348" y="1668131"/>
            <a:ext cx="2591091" cy="462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4A0BFE4-54E8-F3B6-EE2E-D4E8E7E2CC1B}"/>
              </a:ext>
            </a:extLst>
          </p:cNvPr>
          <p:cNvSpPr/>
          <p:nvPr/>
        </p:nvSpPr>
        <p:spPr>
          <a:xfrm>
            <a:off x="7406349" y="2254902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8C8FE-AD43-4CF1-4366-34BD364B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 descr="A black letter f in a white circl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4E061A88-54BF-C973-696F-7A8B47B8B5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28" y="6801500"/>
            <a:ext cx="252000" cy="252000"/>
          </a:xfrm>
          <a:prstGeom prst="rect">
            <a:avLst/>
          </a:prstGeom>
        </p:spPr>
      </p:pic>
      <p:pic>
        <p:nvPicPr>
          <p:cNvPr id="5" name="Graphic 4">
            <a:hlinkClick r:id="rId5"/>
            <a:extLst>
              <a:ext uri="{FF2B5EF4-FFF2-40B4-BE49-F238E27FC236}">
                <a16:creationId xmlns:a16="http://schemas.microsoft.com/office/drawing/2014/main" id="{F9A4ECBA-C6CC-5BE8-9737-B0DAD05F60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9374" y="6801500"/>
            <a:ext cx="252000" cy="252000"/>
          </a:xfrm>
          <a:prstGeom prst="rect">
            <a:avLst/>
          </a:prstGeom>
        </p:spPr>
      </p:pic>
      <p:pic>
        <p:nvPicPr>
          <p:cNvPr id="6" name="Graphic 5">
            <a:hlinkClick r:id="rId7"/>
            <a:extLst>
              <a:ext uri="{FF2B5EF4-FFF2-40B4-BE49-F238E27FC236}">
                <a16:creationId xmlns:a16="http://schemas.microsoft.com/office/drawing/2014/main" id="{D990E9FA-9324-5124-C754-64493A3E0C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4760" y="6801500"/>
            <a:ext cx="246521" cy="25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8B2CBB-CA4D-AF7E-3A3C-F4E38CA8DF2C}"/>
              </a:ext>
            </a:extLst>
          </p:cNvPr>
          <p:cNvGrpSpPr/>
          <p:nvPr/>
        </p:nvGrpSpPr>
        <p:grpSpPr>
          <a:xfrm>
            <a:off x="8704993" y="6801500"/>
            <a:ext cx="251721" cy="252001"/>
            <a:chOff x="8704993" y="6801500"/>
            <a:chExt cx="251721" cy="252001"/>
          </a:xfrm>
        </p:grpSpPr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5D0BFB05-A98B-0F1D-D946-C5E9BFEBBA57}"/>
                </a:ext>
              </a:extLst>
            </p:cNvPr>
            <p:cNvSpPr/>
            <p:nvPr/>
          </p:nvSpPr>
          <p:spPr>
            <a:xfrm>
              <a:off x="8740535" y="6869435"/>
              <a:ext cx="180636" cy="116131"/>
            </a:xfrm>
            <a:custGeom>
              <a:avLst/>
              <a:gdLst>
                <a:gd name="connsiteX0" fmla="*/ 0 w 180636"/>
                <a:gd name="connsiteY0" fmla="*/ 116132 h 116131"/>
                <a:gd name="connsiteX1" fmla="*/ 180636 w 180636"/>
                <a:gd name="connsiteY1" fmla="*/ 116132 h 116131"/>
                <a:gd name="connsiteX2" fmla="*/ 180636 w 180636"/>
                <a:gd name="connsiteY2" fmla="*/ 0 h 116131"/>
                <a:gd name="connsiteX3" fmla="*/ 0 w 180636"/>
                <a:gd name="connsiteY3" fmla="*/ 0 h 116131"/>
                <a:gd name="connsiteX4" fmla="*/ 0 w 180636"/>
                <a:gd name="connsiteY4" fmla="*/ 116132 h 116131"/>
                <a:gd name="connsiteX5" fmla="*/ 9019 w 180636"/>
                <a:gd name="connsiteY5" fmla="*/ 101520 h 116131"/>
                <a:gd name="connsiteX6" fmla="*/ 9019 w 180636"/>
                <a:gd name="connsiteY6" fmla="*/ 12960 h 116131"/>
                <a:gd name="connsiteX7" fmla="*/ 53225 w 180636"/>
                <a:gd name="connsiteY7" fmla="*/ 57304 h 116131"/>
                <a:gd name="connsiteX8" fmla="*/ 9019 w 180636"/>
                <a:gd name="connsiteY8" fmla="*/ 101520 h 116131"/>
                <a:gd name="connsiteX9" fmla="*/ 84093 w 180636"/>
                <a:gd name="connsiteY9" fmla="*/ 86401 h 116131"/>
                <a:gd name="connsiteX10" fmla="*/ 96543 w 180636"/>
                <a:gd name="connsiteY10" fmla="*/ 86401 h 116131"/>
                <a:gd name="connsiteX11" fmla="*/ 101878 w 180636"/>
                <a:gd name="connsiteY11" fmla="*/ 82588 h 116131"/>
                <a:gd name="connsiteX12" fmla="*/ 120932 w 180636"/>
                <a:gd name="connsiteY12" fmla="*/ 63529 h 116131"/>
                <a:gd name="connsiteX13" fmla="*/ 164758 w 180636"/>
                <a:gd name="connsiteY13" fmla="*/ 106984 h 116131"/>
                <a:gd name="connsiteX14" fmla="*/ 15879 w 180636"/>
                <a:gd name="connsiteY14" fmla="*/ 106984 h 116131"/>
                <a:gd name="connsiteX15" fmla="*/ 59704 w 180636"/>
                <a:gd name="connsiteY15" fmla="*/ 63529 h 116131"/>
                <a:gd name="connsiteX16" fmla="*/ 78631 w 180636"/>
                <a:gd name="connsiteY16" fmla="*/ 82588 h 116131"/>
                <a:gd name="connsiteX17" fmla="*/ 84093 w 180636"/>
                <a:gd name="connsiteY17" fmla="*/ 86401 h 116131"/>
                <a:gd name="connsiteX18" fmla="*/ 95526 w 180636"/>
                <a:gd name="connsiteY18" fmla="*/ 76235 h 116131"/>
                <a:gd name="connsiteX19" fmla="*/ 90318 w 180636"/>
                <a:gd name="connsiteY19" fmla="*/ 78522 h 116131"/>
                <a:gd name="connsiteX20" fmla="*/ 85110 w 180636"/>
                <a:gd name="connsiteY20" fmla="*/ 76235 h 116131"/>
                <a:gd name="connsiteX21" fmla="*/ 17530 w 180636"/>
                <a:gd name="connsiteY21" fmla="*/ 9021 h 116131"/>
                <a:gd name="connsiteX22" fmla="*/ 163106 w 180636"/>
                <a:gd name="connsiteY22" fmla="*/ 9021 h 116131"/>
                <a:gd name="connsiteX23" fmla="*/ 95526 w 180636"/>
                <a:gd name="connsiteY23" fmla="*/ 76235 h 116131"/>
                <a:gd name="connsiteX24" fmla="*/ 127411 w 180636"/>
                <a:gd name="connsiteY24" fmla="*/ 57176 h 116131"/>
                <a:gd name="connsiteX25" fmla="*/ 171617 w 180636"/>
                <a:gd name="connsiteY25" fmla="*/ 12833 h 116131"/>
                <a:gd name="connsiteX26" fmla="*/ 171617 w 180636"/>
                <a:gd name="connsiteY26" fmla="*/ 101393 h 116131"/>
                <a:gd name="connsiteX27" fmla="*/ 127411 w 180636"/>
                <a:gd name="connsiteY27" fmla="*/ 57176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636" h="116131">
                  <a:moveTo>
                    <a:pt x="0" y="116132"/>
                  </a:moveTo>
                  <a:lnTo>
                    <a:pt x="180636" y="116132"/>
                  </a:lnTo>
                  <a:lnTo>
                    <a:pt x="180636" y="0"/>
                  </a:lnTo>
                  <a:lnTo>
                    <a:pt x="0" y="0"/>
                  </a:lnTo>
                  <a:lnTo>
                    <a:pt x="0" y="116132"/>
                  </a:lnTo>
                  <a:close/>
                  <a:moveTo>
                    <a:pt x="9019" y="101520"/>
                  </a:moveTo>
                  <a:lnTo>
                    <a:pt x="9019" y="12960"/>
                  </a:lnTo>
                  <a:lnTo>
                    <a:pt x="53225" y="57304"/>
                  </a:lnTo>
                  <a:lnTo>
                    <a:pt x="9019" y="101520"/>
                  </a:lnTo>
                  <a:close/>
                  <a:moveTo>
                    <a:pt x="84093" y="86401"/>
                  </a:moveTo>
                  <a:cubicBezTo>
                    <a:pt x="88158" y="87925"/>
                    <a:pt x="92351" y="87925"/>
                    <a:pt x="96543" y="86401"/>
                  </a:cubicBezTo>
                  <a:cubicBezTo>
                    <a:pt x="98702" y="85638"/>
                    <a:pt x="100481" y="84367"/>
                    <a:pt x="101878" y="82588"/>
                  </a:cubicBezTo>
                  <a:lnTo>
                    <a:pt x="120932" y="63529"/>
                  </a:lnTo>
                  <a:lnTo>
                    <a:pt x="164758" y="106984"/>
                  </a:lnTo>
                  <a:lnTo>
                    <a:pt x="15879" y="106984"/>
                  </a:lnTo>
                  <a:lnTo>
                    <a:pt x="59704" y="63529"/>
                  </a:lnTo>
                  <a:lnTo>
                    <a:pt x="78631" y="82588"/>
                  </a:lnTo>
                  <a:cubicBezTo>
                    <a:pt x="80156" y="84367"/>
                    <a:pt x="82061" y="85638"/>
                    <a:pt x="84093" y="86401"/>
                  </a:cubicBezTo>
                  <a:close/>
                  <a:moveTo>
                    <a:pt x="95526" y="76235"/>
                  </a:moveTo>
                  <a:cubicBezTo>
                    <a:pt x="94002" y="77760"/>
                    <a:pt x="92351" y="78522"/>
                    <a:pt x="90318" y="78522"/>
                  </a:cubicBezTo>
                  <a:cubicBezTo>
                    <a:pt x="88286" y="78522"/>
                    <a:pt x="86634" y="77760"/>
                    <a:pt x="85110" y="76235"/>
                  </a:cubicBezTo>
                  <a:lnTo>
                    <a:pt x="17530" y="9021"/>
                  </a:lnTo>
                  <a:lnTo>
                    <a:pt x="163106" y="9021"/>
                  </a:lnTo>
                  <a:lnTo>
                    <a:pt x="95526" y="76235"/>
                  </a:lnTo>
                  <a:close/>
                  <a:moveTo>
                    <a:pt x="127411" y="57176"/>
                  </a:moveTo>
                  <a:lnTo>
                    <a:pt x="171617" y="12833"/>
                  </a:lnTo>
                  <a:lnTo>
                    <a:pt x="171617" y="101393"/>
                  </a:lnTo>
                  <a:lnTo>
                    <a:pt x="127411" y="57176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  <p:sp>
          <p:nvSpPr>
            <p:cNvPr id="9" name="Freeform 133">
              <a:hlinkClick r:id="rId9"/>
              <a:extLst>
                <a:ext uri="{FF2B5EF4-FFF2-40B4-BE49-F238E27FC236}">
                  <a16:creationId xmlns:a16="http://schemas.microsoft.com/office/drawing/2014/main" id="{E7A2B6F6-69F4-28EA-74FE-43243D348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993" y="6801500"/>
              <a:ext cx="251721" cy="252001"/>
            </a:xfrm>
            <a:custGeom>
              <a:avLst/>
              <a:gdLst>
                <a:gd name="connsiteX0" fmla="*/ 144052 w 288102"/>
                <a:gd name="connsiteY0" fmla="*/ 0 h 288423"/>
                <a:gd name="connsiteX1" fmla="*/ 0 w 288102"/>
                <a:gd name="connsiteY1" fmla="*/ 144211 h 288423"/>
                <a:gd name="connsiteX2" fmla="*/ 144052 w 288102"/>
                <a:gd name="connsiteY2" fmla="*/ 288424 h 288423"/>
                <a:gd name="connsiteX3" fmla="*/ 288103 w 288102"/>
                <a:gd name="connsiteY3" fmla="*/ 144211 h 288423"/>
                <a:gd name="connsiteX4" fmla="*/ 144052 w 288102"/>
                <a:gd name="connsiteY4" fmla="*/ 0 h 288423"/>
                <a:gd name="connsiteX5" fmla="*/ 234369 w 288102"/>
                <a:gd name="connsiteY5" fmla="*/ 202277 h 288423"/>
                <a:gd name="connsiteX6" fmla="*/ 53733 w 288102"/>
                <a:gd name="connsiteY6" fmla="*/ 202277 h 288423"/>
                <a:gd name="connsiteX7" fmla="*/ 53733 w 288102"/>
                <a:gd name="connsiteY7" fmla="*/ 86145 h 288423"/>
                <a:gd name="connsiteX8" fmla="*/ 234369 w 288102"/>
                <a:gd name="connsiteY8" fmla="*/ 86145 h 288423"/>
                <a:gd name="connsiteX9" fmla="*/ 234369 w 288102"/>
                <a:gd name="connsiteY9" fmla="*/ 202277 h 288423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67075 w 288103"/>
                <a:gd name="csY8" fmla="*/ 53440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2859 w 288103"/>
                <a:gd name="csY7" fmla="*/ 57073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24662 w 288103"/>
                <a:gd name="csY6" fmla="*/ 227714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45271 w 288103"/>
                <a:gd name="csY5" fmla="*/ 22044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45271 w 288103"/>
                <a:gd name="csY9" fmla="*/ 22044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52539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8003 w 288103"/>
                <a:gd name="csY5" fmla="*/ 209545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38003 w 288103"/>
                <a:gd name="csY9" fmla="*/ 209545 h 2884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88103" h="288424">
                  <a:moveTo>
                    <a:pt x="144052" y="0"/>
                  </a:moveTo>
                  <a:cubicBezTo>
                    <a:pt x="64658" y="0"/>
                    <a:pt x="0" y="64673"/>
                    <a:pt x="0" y="144211"/>
                  </a:cubicBezTo>
                  <a:cubicBezTo>
                    <a:pt x="0" y="223750"/>
                    <a:pt x="64658" y="288424"/>
                    <a:pt x="144052" y="288424"/>
                  </a:cubicBezTo>
                  <a:cubicBezTo>
                    <a:pt x="223445" y="288424"/>
                    <a:pt x="288103" y="223750"/>
                    <a:pt x="288103" y="144211"/>
                  </a:cubicBezTo>
                  <a:cubicBezTo>
                    <a:pt x="288103" y="64673"/>
                    <a:pt x="223445" y="0"/>
                    <a:pt x="144052" y="0"/>
                  </a:cubicBezTo>
                  <a:close/>
                  <a:moveTo>
                    <a:pt x="238003" y="209545"/>
                  </a:moveTo>
                  <a:lnTo>
                    <a:pt x="46466" y="205911"/>
                  </a:lnTo>
                  <a:lnTo>
                    <a:pt x="50100" y="82511"/>
                  </a:lnTo>
                  <a:lnTo>
                    <a:pt x="241637" y="78877"/>
                  </a:lnTo>
                  <a:lnTo>
                    <a:pt x="238003" y="209545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D9196CFD-0164-F036-F09E-11125DB6F344}"/>
              </a:ext>
            </a:extLst>
          </p:cNvPr>
          <p:cNvSpPr txBox="1"/>
          <p:nvPr/>
        </p:nvSpPr>
        <p:spPr>
          <a:xfrm>
            <a:off x="5261425" y="6780978"/>
            <a:ext cx="2163503" cy="27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2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C8A06-BD49-3390-FA8F-F3E31601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A863B8-3E25-5FD1-DEEA-4682A9A345F1}"/>
              </a:ext>
            </a:extLst>
          </p:cNvPr>
          <p:cNvGrpSpPr/>
          <p:nvPr/>
        </p:nvGrpSpPr>
        <p:grpSpPr>
          <a:xfrm>
            <a:off x="4827307" y="6801168"/>
            <a:ext cx="1828851" cy="252338"/>
            <a:chOff x="5077127" y="6787415"/>
            <a:chExt cx="1828851" cy="252338"/>
          </a:xfrm>
        </p:grpSpPr>
        <p:sp>
          <p:nvSpPr>
            <p:cNvPr id="5" name="TextBox 4">
              <a:hlinkClick r:id="rId3"/>
              <a:extLst>
                <a:ext uri="{FF2B5EF4-FFF2-40B4-BE49-F238E27FC236}">
                  <a16:creationId xmlns:a16="http://schemas.microsoft.com/office/drawing/2014/main" id="{48E222CC-FF53-34E7-5D8E-E01685601088}"/>
                </a:ext>
              </a:extLst>
            </p:cNvPr>
            <p:cNvSpPr txBox="1"/>
            <p:nvPr/>
          </p:nvSpPr>
          <p:spPr>
            <a:xfrm>
              <a:off x="5368698" y="6825908"/>
              <a:ext cx="153728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100" spc="0" baseline="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-Regular"/>
                  <a:sym typeface="Roboto-Regular"/>
                  <a:rtl val="0"/>
                </a:rPr>
                <a:t>picture-news.co.uk/discuss</a:t>
              </a:r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F0D35380-C380-A64D-05DA-5EC7B345F703}"/>
                </a:ext>
              </a:extLst>
            </p:cNvPr>
            <p:cNvGrpSpPr/>
            <p:nvPr/>
          </p:nvGrpSpPr>
          <p:grpSpPr>
            <a:xfrm>
              <a:off x="5077127" y="6787415"/>
              <a:ext cx="252026" cy="252338"/>
              <a:chOff x="5647472" y="5336978"/>
              <a:chExt cx="252026" cy="252338"/>
            </a:xfrm>
            <a:solidFill>
              <a:srgbClr val="31388A"/>
            </a:solidFill>
          </p:grpSpPr>
          <p:sp>
            <p:nvSpPr>
              <p:cNvPr id="7" name="Freeform 1648">
                <a:hlinkClick r:id="rId3"/>
                <a:extLst>
                  <a:ext uri="{FF2B5EF4-FFF2-40B4-BE49-F238E27FC236}">
                    <a16:creationId xmlns:a16="http://schemas.microsoft.com/office/drawing/2014/main" id="{345284E0-A6BB-5A1B-0FCF-7FD9E3E87259}"/>
                  </a:ext>
                </a:extLst>
              </p:cNvPr>
              <p:cNvSpPr/>
              <p:nvPr/>
            </p:nvSpPr>
            <p:spPr>
              <a:xfrm>
                <a:off x="5647472" y="5336978"/>
                <a:ext cx="252026" cy="252338"/>
              </a:xfrm>
              <a:custGeom>
                <a:avLst/>
                <a:gdLst>
                  <a:gd name="connsiteX0" fmla="*/ 126013 w 252026"/>
                  <a:gd name="connsiteY0" fmla="*/ 0 h 252338"/>
                  <a:gd name="connsiteX1" fmla="*/ 0 w 252026"/>
                  <a:gd name="connsiteY1" fmla="*/ 126169 h 252338"/>
                  <a:gd name="connsiteX2" fmla="*/ 126013 w 252026"/>
                  <a:gd name="connsiteY2" fmla="*/ 252339 h 252338"/>
                  <a:gd name="connsiteX3" fmla="*/ 252027 w 252026"/>
                  <a:gd name="connsiteY3" fmla="*/ 126169 h 252338"/>
                  <a:gd name="connsiteX4" fmla="*/ 126013 w 252026"/>
                  <a:gd name="connsiteY4" fmla="*/ 0 h 252338"/>
                  <a:gd name="connsiteX5" fmla="*/ 199055 w 252026"/>
                  <a:gd name="connsiteY5" fmla="*/ 163652 h 252338"/>
                  <a:gd name="connsiteX6" fmla="*/ 130713 w 252026"/>
                  <a:gd name="connsiteY6" fmla="*/ 163652 h 252338"/>
                  <a:gd name="connsiteX7" fmla="*/ 130713 w 252026"/>
                  <a:gd name="connsiteY7" fmla="*/ 181694 h 252338"/>
                  <a:gd name="connsiteX8" fmla="*/ 149641 w 252026"/>
                  <a:gd name="connsiteY8" fmla="*/ 181694 h 252338"/>
                  <a:gd name="connsiteX9" fmla="*/ 149641 w 252026"/>
                  <a:gd name="connsiteY9" fmla="*/ 195417 h 252338"/>
                  <a:gd name="connsiteX10" fmla="*/ 102259 w 252026"/>
                  <a:gd name="connsiteY10" fmla="*/ 195417 h 252338"/>
                  <a:gd name="connsiteX11" fmla="*/ 102259 w 252026"/>
                  <a:gd name="connsiteY11" fmla="*/ 181694 h 252338"/>
                  <a:gd name="connsiteX12" fmla="*/ 121186 w 252026"/>
                  <a:gd name="connsiteY12" fmla="*/ 181694 h 252338"/>
                  <a:gd name="connsiteX13" fmla="*/ 121186 w 252026"/>
                  <a:gd name="connsiteY13" fmla="*/ 163652 h 252338"/>
                  <a:gd name="connsiteX14" fmla="*/ 52844 w 252026"/>
                  <a:gd name="connsiteY14" fmla="*/ 163652 h 252338"/>
                  <a:gd name="connsiteX15" fmla="*/ 52844 w 252026"/>
                  <a:gd name="connsiteY15" fmla="*/ 61369 h 252338"/>
                  <a:gd name="connsiteX16" fmla="*/ 198928 w 252026"/>
                  <a:gd name="connsiteY16" fmla="*/ 61369 h 252338"/>
                  <a:gd name="connsiteX17" fmla="*/ 198928 w 252026"/>
                  <a:gd name="connsiteY17" fmla="*/ 163652 h 2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026" h="252338">
                    <a:moveTo>
                      <a:pt x="126013" y="0"/>
                    </a:moveTo>
                    <a:cubicBezTo>
                      <a:pt x="56528" y="0"/>
                      <a:pt x="0" y="56541"/>
                      <a:pt x="0" y="126169"/>
                    </a:cubicBezTo>
                    <a:cubicBezTo>
                      <a:pt x="0" y="195671"/>
                      <a:pt x="56528" y="252339"/>
                      <a:pt x="126013" y="252339"/>
                    </a:cubicBezTo>
                    <a:cubicBezTo>
                      <a:pt x="195498" y="252339"/>
                      <a:pt x="252027" y="195798"/>
                      <a:pt x="252027" y="126169"/>
                    </a:cubicBezTo>
                    <a:cubicBezTo>
                      <a:pt x="252027" y="56541"/>
                      <a:pt x="195498" y="0"/>
                      <a:pt x="126013" y="0"/>
                    </a:cubicBezTo>
                    <a:close/>
                    <a:moveTo>
                      <a:pt x="199055" y="163652"/>
                    </a:moveTo>
                    <a:lnTo>
                      <a:pt x="130713" y="163652"/>
                    </a:lnTo>
                    <a:lnTo>
                      <a:pt x="130713" y="181694"/>
                    </a:lnTo>
                    <a:lnTo>
                      <a:pt x="149641" y="181694"/>
                    </a:lnTo>
                    <a:lnTo>
                      <a:pt x="149641" y="195417"/>
                    </a:lnTo>
                    <a:lnTo>
                      <a:pt x="102259" y="195417"/>
                    </a:lnTo>
                    <a:lnTo>
                      <a:pt x="102259" y="181694"/>
                    </a:lnTo>
                    <a:lnTo>
                      <a:pt x="121186" y="181694"/>
                    </a:lnTo>
                    <a:lnTo>
                      <a:pt x="121186" y="163652"/>
                    </a:lnTo>
                    <a:lnTo>
                      <a:pt x="52844" y="163652"/>
                    </a:lnTo>
                    <a:lnTo>
                      <a:pt x="52844" y="61369"/>
                    </a:lnTo>
                    <a:lnTo>
                      <a:pt x="198928" y="61369"/>
                    </a:lnTo>
                    <a:lnTo>
                      <a:pt x="198928" y="163652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8" name="Freeform 1649">
                <a:extLst>
                  <a:ext uri="{FF2B5EF4-FFF2-40B4-BE49-F238E27FC236}">
                    <a16:creationId xmlns:a16="http://schemas.microsoft.com/office/drawing/2014/main" id="{2146E3E6-A390-78AB-B8C8-3968761220D3}"/>
                  </a:ext>
                </a:extLst>
              </p:cNvPr>
              <p:cNvSpPr/>
              <p:nvPr/>
            </p:nvSpPr>
            <p:spPr>
              <a:xfrm>
                <a:off x="5719370" y="5416771"/>
                <a:ext cx="108102" cy="65308"/>
              </a:xfrm>
              <a:custGeom>
                <a:avLst/>
                <a:gdLst>
                  <a:gd name="connsiteX0" fmla="*/ 0 w 108102"/>
                  <a:gd name="connsiteY0" fmla="*/ 0 h 65308"/>
                  <a:gd name="connsiteX1" fmla="*/ 108102 w 108102"/>
                  <a:gd name="connsiteY1" fmla="*/ 0 h 65308"/>
                  <a:gd name="connsiteX2" fmla="*/ 108102 w 108102"/>
                  <a:gd name="connsiteY2" fmla="*/ 65309 h 65308"/>
                  <a:gd name="connsiteX3" fmla="*/ 0 w 108102"/>
                  <a:gd name="connsiteY3" fmla="*/ 65309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02" h="65308">
                    <a:moveTo>
                      <a:pt x="0" y="0"/>
                    </a:moveTo>
                    <a:lnTo>
                      <a:pt x="108102" y="0"/>
                    </a:lnTo>
                    <a:lnTo>
                      <a:pt x="108102" y="65309"/>
                    </a:lnTo>
                    <a:lnTo>
                      <a:pt x="0" y="65309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E56D1-C82A-3196-85B7-41BE3B3C3B36}"/>
              </a:ext>
            </a:extLst>
          </p:cNvPr>
          <p:cNvGrpSpPr/>
          <p:nvPr/>
        </p:nvGrpSpPr>
        <p:grpSpPr>
          <a:xfrm>
            <a:off x="8673131" y="6801337"/>
            <a:ext cx="1491296" cy="252000"/>
            <a:chOff x="9058697" y="6794943"/>
            <a:chExt cx="1491296" cy="252000"/>
          </a:xfrm>
        </p:grpSpPr>
        <p:sp>
          <p:nvSpPr>
            <p:cNvPr id="10" name="TextBox 9">
              <a:hlinkClick r:id="rId4"/>
              <a:extLst>
                <a:ext uri="{FF2B5EF4-FFF2-40B4-BE49-F238E27FC236}">
                  <a16:creationId xmlns:a16="http://schemas.microsoft.com/office/drawing/2014/main" id="{808AD67A-2AA3-601E-F293-3DCB902FDBD9}"/>
                </a:ext>
              </a:extLst>
            </p:cNvPr>
            <p:cNvSpPr txBox="1"/>
            <p:nvPr/>
          </p:nvSpPr>
          <p:spPr>
            <a:xfrm>
              <a:off x="9347741" y="6825908"/>
              <a:ext cx="120225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/picturenewsprimary/</a:t>
              </a:r>
              <a:endParaRPr lang="en-US" sz="1100" spc="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-Regular"/>
                <a:sym typeface="Roboto-Regular"/>
                <a:rtl val="0"/>
              </a:endParaRPr>
            </a:p>
          </p:txBody>
        </p:sp>
        <p:pic>
          <p:nvPicPr>
            <p:cNvPr id="11" name="Graphic 10">
              <a:hlinkClick r:id="rId4"/>
              <a:extLst>
                <a:ext uri="{FF2B5EF4-FFF2-40B4-BE49-F238E27FC236}">
                  <a16:creationId xmlns:a16="http://schemas.microsoft.com/office/drawing/2014/main" id="{E20CB45E-66C2-9B9E-DB62-FBF9BC5235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58697" y="6794943"/>
              <a:ext cx="252000" cy="25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13F6A6-6D3E-74F6-5F6A-1D8954EC7CD1}"/>
              </a:ext>
            </a:extLst>
          </p:cNvPr>
          <p:cNvGrpSpPr/>
          <p:nvPr/>
        </p:nvGrpSpPr>
        <p:grpSpPr>
          <a:xfrm>
            <a:off x="6822650" y="6801337"/>
            <a:ext cx="1683989" cy="252001"/>
            <a:chOff x="7064583" y="6787409"/>
            <a:chExt cx="1683989" cy="252001"/>
          </a:xfrm>
        </p:grpSpPr>
        <p:sp>
          <p:nvSpPr>
            <p:cNvPr id="13" name="TextBox 12">
              <a:hlinkClick r:id="rId6"/>
              <a:extLst>
                <a:ext uri="{FF2B5EF4-FFF2-40B4-BE49-F238E27FC236}">
                  <a16:creationId xmlns:a16="http://schemas.microsoft.com/office/drawing/2014/main" id="{A14AEFC6-5A1B-2C98-EC64-4303BB017130}"/>
                </a:ext>
              </a:extLst>
            </p:cNvPr>
            <p:cNvSpPr txBox="1"/>
            <p:nvPr/>
          </p:nvSpPr>
          <p:spPr>
            <a:xfrm>
              <a:off x="7350753" y="6825908"/>
              <a:ext cx="139781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100" spc="0" baseline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-Regular"/>
                  <a:sym typeface="Roboto-Regular"/>
                  <a:rtl val="0"/>
                </a:rPr>
                <a:t>help@picture-news.co.uk</a:t>
              </a:r>
              <a:endParaRPr lang="en-US" sz="1100" spc="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-Regular"/>
                <a:sym typeface="Roboto-Regular"/>
                <a:rtl val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A90AC8-3373-275F-6687-E306628A052D}"/>
                </a:ext>
              </a:extLst>
            </p:cNvPr>
            <p:cNvGrpSpPr/>
            <p:nvPr/>
          </p:nvGrpSpPr>
          <p:grpSpPr>
            <a:xfrm>
              <a:off x="7064583" y="6787409"/>
              <a:ext cx="251721" cy="252001"/>
              <a:chOff x="8704993" y="6801500"/>
              <a:chExt cx="251721" cy="252001"/>
            </a:xfrm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D7D4639-7DB6-E051-11C9-28C934F62B49}"/>
                  </a:ext>
                </a:extLst>
              </p:cNvPr>
              <p:cNvSpPr/>
              <p:nvPr/>
            </p:nvSpPr>
            <p:spPr>
              <a:xfrm>
                <a:off x="8740535" y="6869435"/>
                <a:ext cx="180636" cy="116131"/>
              </a:xfrm>
              <a:custGeom>
                <a:avLst/>
                <a:gdLst>
                  <a:gd name="connsiteX0" fmla="*/ 0 w 180636"/>
                  <a:gd name="connsiteY0" fmla="*/ 116132 h 116131"/>
                  <a:gd name="connsiteX1" fmla="*/ 180636 w 180636"/>
                  <a:gd name="connsiteY1" fmla="*/ 116132 h 116131"/>
                  <a:gd name="connsiteX2" fmla="*/ 180636 w 180636"/>
                  <a:gd name="connsiteY2" fmla="*/ 0 h 116131"/>
                  <a:gd name="connsiteX3" fmla="*/ 0 w 180636"/>
                  <a:gd name="connsiteY3" fmla="*/ 0 h 116131"/>
                  <a:gd name="connsiteX4" fmla="*/ 0 w 180636"/>
                  <a:gd name="connsiteY4" fmla="*/ 116132 h 116131"/>
                  <a:gd name="connsiteX5" fmla="*/ 9019 w 180636"/>
                  <a:gd name="connsiteY5" fmla="*/ 101520 h 116131"/>
                  <a:gd name="connsiteX6" fmla="*/ 9019 w 180636"/>
                  <a:gd name="connsiteY6" fmla="*/ 12960 h 116131"/>
                  <a:gd name="connsiteX7" fmla="*/ 53225 w 180636"/>
                  <a:gd name="connsiteY7" fmla="*/ 57304 h 116131"/>
                  <a:gd name="connsiteX8" fmla="*/ 9019 w 180636"/>
                  <a:gd name="connsiteY8" fmla="*/ 101520 h 116131"/>
                  <a:gd name="connsiteX9" fmla="*/ 84093 w 180636"/>
                  <a:gd name="connsiteY9" fmla="*/ 86401 h 116131"/>
                  <a:gd name="connsiteX10" fmla="*/ 96543 w 180636"/>
                  <a:gd name="connsiteY10" fmla="*/ 86401 h 116131"/>
                  <a:gd name="connsiteX11" fmla="*/ 101878 w 180636"/>
                  <a:gd name="connsiteY11" fmla="*/ 82588 h 116131"/>
                  <a:gd name="connsiteX12" fmla="*/ 120932 w 180636"/>
                  <a:gd name="connsiteY12" fmla="*/ 63529 h 116131"/>
                  <a:gd name="connsiteX13" fmla="*/ 164758 w 180636"/>
                  <a:gd name="connsiteY13" fmla="*/ 106984 h 116131"/>
                  <a:gd name="connsiteX14" fmla="*/ 15879 w 180636"/>
                  <a:gd name="connsiteY14" fmla="*/ 106984 h 116131"/>
                  <a:gd name="connsiteX15" fmla="*/ 59704 w 180636"/>
                  <a:gd name="connsiteY15" fmla="*/ 63529 h 116131"/>
                  <a:gd name="connsiteX16" fmla="*/ 78631 w 180636"/>
                  <a:gd name="connsiteY16" fmla="*/ 82588 h 116131"/>
                  <a:gd name="connsiteX17" fmla="*/ 84093 w 180636"/>
                  <a:gd name="connsiteY17" fmla="*/ 86401 h 116131"/>
                  <a:gd name="connsiteX18" fmla="*/ 95526 w 180636"/>
                  <a:gd name="connsiteY18" fmla="*/ 76235 h 116131"/>
                  <a:gd name="connsiteX19" fmla="*/ 90318 w 180636"/>
                  <a:gd name="connsiteY19" fmla="*/ 78522 h 116131"/>
                  <a:gd name="connsiteX20" fmla="*/ 85110 w 180636"/>
                  <a:gd name="connsiteY20" fmla="*/ 76235 h 116131"/>
                  <a:gd name="connsiteX21" fmla="*/ 17530 w 180636"/>
                  <a:gd name="connsiteY21" fmla="*/ 9021 h 116131"/>
                  <a:gd name="connsiteX22" fmla="*/ 163106 w 180636"/>
                  <a:gd name="connsiteY22" fmla="*/ 9021 h 116131"/>
                  <a:gd name="connsiteX23" fmla="*/ 95526 w 180636"/>
                  <a:gd name="connsiteY23" fmla="*/ 76235 h 116131"/>
                  <a:gd name="connsiteX24" fmla="*/ 127411 w 180636"/>
                  <a:gd name="connsiteY24" fmla="*/ 57176 h 116131"/>
                  <a:gd name="connsiteX25" fmla="*/ 171617 w 180636"/>
                  <a:gd name="connsiteY25" fmla="*/ 12833 h 116131"/>
                  <a:gd name="connsiteX26" fmla="*/ 171617 w 180636"/>
                  <a:gd name="connsiteY26" fmla="*/ 101393 h 116131"/>
                  <a:gd name="connsiteX27" fmla="*/ 127411 w 180636"/>
                  <a:gd name="connsiteY27" fmla="*/ 57176 h 11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636" h="116131">
                    <a:moveTo>
                      <a:pt x="0" y="116132"/>
                    </a:moveTo>
                    <a:lnTo>
                      <a:pt x="180636" y="116132"/>
                    </a:lnTo>
                    <a:lnTo>
                      <a:pt x="180636" y="0"/>
                    </a:lnTo>
                    <a:lnTo>
                      <a:pt x="0" y="0"/>
                    </a:lnTo>
                    <a:lnTo>
                      <a:pt x="0" y="116132"/>
                    </a:lnTo>
                    <a:close/>
                    <a:moveTo>
                      <a:pt x="9019" y="101520"/>
                    </a:moveTo>
                    <a:lnTo>
                      <a:pt x="9019" y="12960"/>
                    </a:lnTo>
                    <a:lnTo>
                      <a:pt x="53225" y="57304"/>
                    </a:lnTo>
                    <a:lnTo>
                      <a:pt x="9019" y="101520"/>
                    </a:lnTo>
                    <a:close/>
                    <a:moveTo>
                      <a:pt x="84093" y="86401"/>
                    </a:moveTo>
                    <a:cubicBezTo>
                      <a:pt x="88158" y="87925"/>
                      <a:pt x="92351" y="87925"/>
                      <a:pt x="96543" y="86401"/>
                    </a:cubicBezTo>
                    <a:cubicBezTo>
                      <a:pt x="98702" y="85638"/>
                      <a:pt x="100481" y="84367"/>
                      <a:pt x="101878" y="82588"/>
                    </a:cubicBezTo>
                    <a:lnTo>
                      <a:pt x="120932" y="63529"/>
                    </a:lnTo>
                    <a:lnTo>
                      <a:pt x="164758" y="106984"/>
                    </a:lnTo>
                    <a:lnTo>
                      <a:pt x="15879" y="106984"/>
                    </a:lnTo>
                    <a:lnTo>
                      <a:pt x="59704" y="63529"/>
                    </a:lnTo>
                    <a:lnTo>
                      <a:pt x="78631" y="82588"/>
                    </a:lnTo>
                    <a:cubicBezTo>
                      <a:pt x="80156" y="84367"/>
                      <a:pt x="82061" y="85638"/>
                      <a:pt x="84093" y="86401"/>
                    </a:cubicBezTo>
                    <a:close/>
                    <a:moveTo>
                      <a:pt x="95526" y="76235"/>
                    </a:moveTo>
                    <a:cubicBezTo>
                      <a:pt x="94002" y="77760"/>
                      <a:pt x="92351" y="78522"/>
                      <a:pt x="90318" y="78522"/>
                    </a:cubicBezTo>
                    <a:cubicBezTo>
                      <a:pt x="88286" y="78522"/>
                      <a:pt x="86634" y="77760"/>
                      <a:pt x="85110" y="76235"/>
                    </a:cubicBezTo>
                    <a:lnTo>
                      <a:pt x="17530" y="9021"/>
                    </a:lnTo>
                    <a:lnTo>
                      <a:pt x="163106" y="9021"/>
                    </a:lnTo>
                    <a:lnTo>
                      <a:pt x="95526" y="76235"/>
                    </a:lnTo>
                    <a:close/>
                    <a:moveTo>
                      <a:pt x="127411" y="57176"/>
                    </a:moveTo>
                    <a:lnTo>
                      <a:pt x="171617" y="12833"/>
                    </a:lnTo>
                    <a:lnTo>
                      <a:pt x="171617" y="101393"/>
                    </a:lnTo>
                    <a:lnTo>
                      <a:pt x="127411" y="57176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16" name="Freeform 19">
                <a:hlinkClick r:id="rId6"/>
                <a:extLst>
                  <a:ext uri="{FF2B5EF4-FFF2-40B4-BE49-F238E27FC236}">
                    <a16:creationId xmlns:a16="http://schemas.microsoft.com/office/drawing/2014/main" id="{0555298C-0B32-25A2-5F27-A6F4F0A045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4993" y="6801500"/>
                <a:ext cx="251721" cy="252001"/>
              </a:xfrm>
              <a:custGeom>
                <a:avLst/>
                <a:gdLst>
                  <a:gd name="connsiteX0" fmla="*/ 144052 w 288102"/>
                  <a:gd name="connsiteY0" fmla="*/ 0 h 288423"/>
                  <a:gd name="connsiteX1" fmla="*/ 0 w 288102"/>
                  <a:gd name="connsiteY1" fmla="*/ 144211 h 288423"/>
                  <a:gd name="connsiteX2" fmla="*/ 144052 w 288102"/>
                  <a:gd name="connsiteY2" fmla="*/ 288424 h 288423"/>
                  <a:gd name="connsiteX3" fmla="*/ 288103 w 288102"/>
                  <a:gd name="connsiteY3" fmla="*/ 144211 h 288423"/>
                  <a:gd name="connsiteX4" fmla="*/ 144052 w 288102"/>
                  <a:gd name="connsiteY4" fmla="*/ 0 h 288423"/>
                  <a:gd name="connsiteX5" fmla="*/ 234369 w 288102"/>
                  <a:gd name="connsiteY5" fmla="*/ 202277 h 288423"/>
                  <a:gd name="connsiteX6" fmla="*/ 53733 w 288102"/>
                  <a:gd name="connsiteY6" fmla="*/ 202277 h 288423"/>
                  <a:gd name="connsiteX7" fmla="*/ 53733 w 288102"/>
                  <a:gd name="connsiteY7" fmla="*/ 86145 h 288423"/>
                  <a:gd name="connsiteX8" fmla="*/ 234369 w 288102"/>
                  <a:gd name="connsiteY8" fmla="*/ 86145 h 288423"/>
                  <a:gd name="connsiteX9" fmla="*/ 234369 w 288102"/>
                  <a:gd name="connsiteY9" fmla="*/ 202277 h 288423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53733 w 288103"/>
                  <a:gd name="csY7" fmla="*/ 86145 h 288424"/>
                  <a:gd name="csX8" fmla="*/ 267075 w 288103"/>
                  <a:gd name="csY8" fmla="*/ 53440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53733 w 288103"/>
                  <a:gd name="csY7" fmla="*/ 86145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2859 w 288103"/>
                  <a:gd name="csY7" fmla="*/ 57073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24662 w 288103"/>
                  <a:gd name="csY6" fmla="*/ 227714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45271 w 288103"/>
                  <a:gd name="csY5" fmla="*/ 220447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45271 w 288103"/>
                  <a:gd name="csY9" fmla="*/ 22044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52539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41637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50100 w 288103"/>
                  <a:gd name="csY7" fmla="*/ 82511 h 288424"/>
                  <a:gd name="csX8" fmla="*/ 241637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8003 w 288103"/>
                  <a:gd name="csY5" fmla="*/ 209545 h 288424"/>
                  <a:gd name="csX6" fmla="*/ 46466 w 288103"/>
                  <a:gd name="csY6" fmla="*/ 205911 h 288424"/>
                  <a:gd name="csX7" fmla="*/ 50100 w 288103"/>
                  <a:gd name="csY7" fmla="*/ 82511 h 288424"/>
                  <a:gd name="csX8" fmla="*/ 241637 w 288103"/>
                  <a:gd name="csY8" fmla="*/ 78877 h 288424"/>
                  <a:gd name="csX9" fmla="*/ 238003 w 288103"/>
                  <a:gd name="csY9" fmla="*/ 209545 h 288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88103" h="288424">
                    <a:moveTo>
                      <a:pt x="144052" y="0"/>
                    </a:moveTo>
                    <a:cubicBezTo>
                      <a:pt x="64658" y="0"/>
                      <a:pt x="0" y="64673"/>
                      <a:pt x="0" y="144211"/>
                    </a:cubicBezTo>
                    <a:cubicBezTo>
                      <a:pt x="0" y="223750"/>
                      <a:pt x="64658" y="288424"/>
                      <a:pt x="144052" y="288424"/>
                    </a:cubicBezTo>
                    <a:cubicBezTo>
                      <a:pt x="223445" y="288424"/>
                      <a:pt x="288103" y="223750"/>
                      <a:pt x="288103" y="144211"/>
                    </a:cubicBezTo>
                    <a:cubicBezTo>
                      <a:pt x="288103" y="64673"/>
                      <a:pt x="223445" y="0"/>
                      <a:pt x="144052" y="0"/>
                    </a:cubicBezTo>
                    <a:close/>
                    <a:moveTo>
                      <a:pt x="238003" y="209545"/>
                    </a:moveTo>
                    <a:lnTo>
                      <a:pt x="46466" y="205911"/>
                    </a:lnTo>
                    <a:lnTo>
                      <a:pt x="50100" y="82511"/>
                    </a:lnTo>
                    <a:lnTo>
                      <a:pt x="241637" y="78877"/>
                    </a:lnTo>
                    <a:lnTo>
                      <a:pt x="238003" y="209545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E047F-FC65-D3BA-2CAA-D3797262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6BCA-750F-5404-0000-6E7C1814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7ABC5-0B01-7816-59F0-045EF392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ABA379-5735-52D8-1B18-5C1CC7AA68CD}"/>
              </a:ext>
            </a:extLst>
          </p:cNvPr>
          <p:cNvGrpSpPr/>
          <p:nvPr/>
        </p:nvGrpSpPr>
        <p:grpSpPr>
          <a:xfrm>
            <a:off x="4827307" y="6801168"/>
            <a:ext cx="1828851" cy="252338"/>
            <a:chOff x="5077127" y="6787415"/>
            <a:chExt cx="1828851" cy="252338"/>
          </a:xfrm>
        </p:grpSpPr>
        <p:sp>
          <p:nvSpPr>
            <p:cNvPr id="5" name="TextBox 4">
              <a:hlinkClick r:id="rId3"/>
              <a:extLst>
                <a:ext uri="{FF2B5EF4-FFF2-40B4-BE49-F238E27FC236}">
                  <a16:creationId xmlns:a16="http://schemas.microsoft.com/office/drawing/2014/main" id="{191BA89A-0BD1-D6AF-7E8D-2518E5AC317A}"/>
                </a:ext>
              </a:extLst>
            </p:cNvPr>
            <p:cNvSpPr txBox="1"/>
            <p:nvPr/>
          </p:nvSpPr>
          <p:spPr>
            <a:xfrm>
              <a:off x="5368698" y="6825908"/>
              <a:ext cx="153728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100" spc="0" baseline="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-Regular"/>
                  <a:sym typeface="Roboto-Regular"/>
                  <a:rtl val="0"/>
                </a:rPr>
                <a:t>picture-news.co.uk/discuss</a:t>
              </a:r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B03B0BF1-3C22-0F1C-120B-712646E0D83C}"/>
                </a:ext>
              </a:extLst>
            </p:cNvPr>
            <p:cNvGrpSpPr/>
            <p:nvPr/>
          </p:nvGrpSpPr>
          <p:grpSpPr>
            <a:xfrm>
              <a:off x="5077127" y="6787415"/>
              <a:ext cx="252026" cy="252338"/>
              <a:chOff x="5647472" y="5336978"/>
              <a:chExt cx="252026" cy="252338"/>
            </a:xfrm>
            <a:solidFill>
              <a:srgbClr val="31388A"/>
            </a:solidFill>
          </p:grpSpPr>
          <p:sp>
            <p:nvSpPr>
              <p:cNvPr id="7" name="Freeform 1648">
                <a:hlinkClick r:id="rId3"/>
                <a:extLst>
                  <a:ext uri="{FF2B5EF4-FFF2-40B4-BE49-F238E27FC236}">
                    <a16:creationId xmlns:a16="http://schemas.microsoft.com/office/drawing/2014/main" id="{7D29A4F7-01FB-8F85-39D9-D20118E11A6B}"/>
                  </a:ext>
                </a:extLst>
              </p:cNvPr>
              <p:cNvSpPr/>
              <p:nvPr/>
            </p:nvSpPr>
            <p:spPr>
              <a:xfrm>
                <a:off x="5647472" y="5336978"/>
                <a:ext cx="252026" cy="252338"/>
              </a:xfrm>
              <a:custGeom>
                <a:avLst/>
                <a:gdLst>
                  <a:gd name="connsiteX0" fmla="*/ 126013 w 252026"/>
                  <a:gd name="connsiteY0" fmla="*/ 0 h 252338"/>
                  <a:gd name="connsiteX1" fmla="*/ 0 w 252026"/>
                  <a:gd name="connsiteY1" fmla="*/ 126169 h 252338"/>
                  <a:gd name="connsiteX2" fmla="*/ 126013 w 252026"/>
                  <a:gd name="connsiteY2" fmla="*/ 252339 h 252338"/>
                  <a:gd name="connsiteX3" fmla="*/ 252027 w 252026"/>
                  <a:gd name="connsiteY3" fmla="*/ 126169 h 252338"/>
                  <a:gd name="connsiteX4" fmla="*/ 126013 w 252026"/>
                  <a:gd name="connsiteY4" fmla="*/ 0 h 252338"/>
                  <a:gd name="connsiteX5" fmla="*/ 199055 w 252026"/>
                  <a:gd name="connsiteY5" fmla="*/ 163652 h 252338"/>
                  <a:gd name="connsiteX6" fmla="*/ 130713 w 252026"/>
                  <a:gd name="connsiteY6" fmla="*/ 163652 h 252338"/>
                  <a:gd name="connsiteX7" fmla="*/ 130713 w 252026"/>
                  <a:gd name="connsiteY7" fmla="*/ 181694 h 252338"/>
                  <a:gd name="connsiteX8" fmla="*/ 149641 w 252026"/>
                  <a:gd name="connsiteY8" fmla="*/ 181694 h 252338"/>
                  <a:gd name="connsiteX9" fmla="*/ 149641 w 252026"/>
                  <a:gd name="connsiteY9" fmla="*/ 195417 h 252338"/>
                  <a:gd name="connsiteX10" fmla="*/ 102259 w 252026"/>
                  <a:gd name="connsiteY10" fmla="*/ 195417 h 252338"/>
                  <a:gd name="connsiteX11" fmla="*/ 102259 w 252026"/>
                  <a:gd name="connsiteY11" fmla="*/ 181694 h 252338"/>
                  <a:gd name="connsiteX12" fmla="*/ 121186 w 252026"/>
                  <a:gd name="connsiteY12" fmla="*/ 181694 h 252338"/>
                  <a:gd name="connsiteX13" fmla="*/ 121186 w 252026"/>
                  <a:gd name="connsiteY13" fmla="*/ 163652 h 252338"/>
                  <a:gd name="connsiteX14" fmla="*/ 52844 w 252026"/>
                  <a:gd name="connsiteY14" fmla="*/ 163652 h 252338"/>
                  <a:gd name="connsiteX15" fmla="*/ 52844 w 252026"/>
                  <a:gd name="connsiteY15" fmla="*/ 61369 h 252338"/>
                  <a:gd name="connsiteX16" fmla="*/ 198928 w 252026"/>
                  <a:gd name="connsiteY16" fmla="*/ 61369 h 252338"/>
                  <a:gd name="connsiteX17" fmla="*/ 198928 w 252026"/>
                  <a:gd name="connsiteY17" fmla="*/ 163652 h 2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026" h="252338">
                    <a:moveTo>
                      <a:pt x="126013" y="0"/>
                    </a:moveTo>
                    <a:cubicBezTo>
                      <a:pt x="56528" y="0"/>
                      <a:pt x="0" y="56541"/>
                      <a:pt x="0" y="126169"/>
                    </a:cubicBezTo>
                    <a:cubicBezTo>
                      <a:pt x="0" y="195671"/>
                      <a:pt x="56528" y="252339"/>
                      <a:pt x="126013" y="252339"/>
                    </a:cubicBezTo>
                    <a:cubicBezTo>
                      <a:pt x="195498" y="252339"/>
                      <a:pt x="252027" y="195798"/>
                      <a:pt x="252027" y="126169"/>
                    </a:cubicBezTo>
                    <a:cubicBezTo>
                      <a:pt x="252027" y="56541"/>
                      <a:pt x="195498" y="0"/>
                      <a:pt x="126013" y="0"/>
                    </a:cubicBezTo>
                    <a:close/>
                    <a:moveTo>
                      <a:pt x="199055" y="163652"/>
                    </a:moveTo>
                    <a:lnTo>
                      <a:pt x="130713" y="163652"/>
                    </a:lnTo>
                    <a:lnTo>
                      <a:pt x="130713" y="181694"/>
                    </a:lnTo>
                    <a:lnTo>
                      <a:pt x="149641" y="181694"/>
                    </a:lnTo>
                    <a:lnTo>
                      <a:pt x="149641" y="195417"/>
                    </a:lnTo>
                    <a:lnTo>
                      <a:pt x="102259" y="195417"/>
                    </a:lnTo>
                    <a:lnTo>
                      <a:pt x="102259" y="181694"/>
                    </a:lnTo>
                    <a:lnTo>
                      <a:pt x="121186" y="181694"/>
                    </a:lnTo>
                    <a:lnTo>
                      <a:pt x="121186" y="163652"/>
                    </a:lnTo>
                    <a:lnTo>
                      <a:pt x="52844" y="163652"/>
                    </a:lnTo>
                    <a:lnTo>
                      <a:pt x="52844" y="61369"/>
                    </a:lnTo>
                    <a:lnTo>
                      <a:pt x="198928" y="61369"/>
                    </a:lnTo>
                    <a:lnTo>
                      <a:pt x="198928" y="163652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8" name="Freeform 1649">
                <a:extLst>
                  <a:ext uri="{FF2B5EF4-FFF2-40B4-BE49-F238E27FC236}">
                    <a16:creationId xmlns:a16="http://schemas.microsoft.com/office/drawing/2014/main" id="{802C58B6-E434-0623-4CE2-A3C7108F261A}"/>
                  </a:ext>
                </a:extLst>
              </p:cNvPr>
              <p:cNvSpPr/>
              <p:nvPr/>
            </p:nvSpPr>
            <p:spPr>
              <a:xfrm>
                <a:off x="5719370" y="5416771"/>
                <a:ext cx="108102" cy="65308"/>
              </a:xfrm>
              <a:custGeom>
                <a:avLst/>
                <a:gdLst>
                  <a:gd name="connsiteX0" fmla="*/ 0 w 108102"/>
                  <a:gd name="connsiteY0" fmla="*/ 0 h 65308"/>
                  <a:gd name="connsiteX1" fmla="*/ 108102 w 108102"/>
                  <a:gd name="connsiteY1" fmla="*/ 0 h 65308"/>
                  <a:gd name="connsiteX2" fmla="*/ 108102 w 108102"/>
                  <a:gd name="connsiteY2" fmla="*/ 65309 h 65308"/>
                  <a:gd name="connsiteX3" fmla="*/ 0 w 108102"/>
                  <a:gd name="connsiteY3" fmla="*/ 65309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02" h="65308">
                    <a:moveTo>
                      <a:pt x="0" y="0"/>
                    </a:moveTo>
                    <a:lnTo>
                      <a:pt x="108102" y="0"/>
                    </a:lnTo>
                    <a:lnTo>
                      <a:pt x="108102" y="65309"/>
                    </a:lnTo>
                    <a:lnTo>
                      <a:pt x="0" y="65309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F897E-B97A-1E73-E5FA-602E9C9414F5}"/>
              </a:ext>
            </a:extLst>
          </p:cNvPr>
          <p:cNvGrpSpPr/>
          <p:nvPr/>
        </p:nvGrpSpPr>
        <p:grpSpPr>
          <a:xfrm>
            <a:off x="8673131" y="6801337"/>
            <a:ext cx="1491296" cy="252000"/>
            <a:chOff x="9058697" y="6794943"/>
            <a:chExt cx="1491296" cy="252000"/>
          </a:xfrm>
        </p:grpSpPr>
        <p:sp>
          <p:nvSpPr>
            <p:cNvPr id="10" name="TextBox 9">
              <a:hlinkClick r:id="rId4"/>
              <a:extLst>
                <a:ext uri="{FF2B5EF4-FFF2-40B4-BE49-F238E27FC236}">
                  <a16:creationId xmlns:a16="http://schemas.microsoft.com/office/drawing/2014/main" id="{93CBB800-80EB-33AE-6EFD-E6ABB4DAAC32}"/>
                </a:ext>
              </a:extLst>
            </p:cNvPr>
            <p:cNvSpPr txBox="1"/>
            <p:nvPr/>
          </p:nvSpPr>
          <p:spPr>
            <a:xfrm>
              <a:off x="9347741" y="6825908"/>
              <a:ext cx="120225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/picturenewsprimary/</a:t>
              </a:r>
              <a:endParaRPr lang="en-US" sz="1100" spc="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-Regular"/>
                <a:sym typeface="Roboto-Regular"/>
                <a:rtl val="0"/>
              </a:endParaRPr>
            </a:p>
          </p:txBody>
        </p:sp>
        <p:pic>
          <p:nvPicPr>
            <p:cNvPr id="11" name="Graphic 10">
              <a:hlinkClick r:id="rId4"/>
              <a:extLst>
                <a:ext uri="{FF2B5EF4-FFF2-40B4-BE49-F238E27FC236}">
                  <a16:creationId xmlns:a16="http://schemas.microsoft.com/office/drawing/2014/main" id="{2CB8AE90-A3C1-318B-B8CA-C73406AACC8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58697" y="6794943"/>
              <a:ext cx="252000" cy="25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D90ECD-4B98-9B90-44A3-9CEE76ACE0C9}"/>
              </a:ext>
            </a:extLst>
          </p:cNvPr>
          <p:cNvGrpSpPr/>
          <p:nvPr/>
        </p:nvGrpSpPr>
        <p:grpSpPr>
          <a:xfrm>
            <a:off x="6822650" y="6801337"/>
            <a:ext cx="1683989" cy="252001"/>
            <a:chOff x="7064583" y="6787409"/>
            <a:chExt cx="1683989" cy="252001"/>
          </a:xfrm>
        </p:grpSpPr>
        <p:sp>
          <p:nvSpPr>
            <p:cNvPr id="13" name="TextBox 12">
              <a:hlinkClick r:id="rId6"/>
              <a:extLst>
                <a:ext uri="{FF2B5EF4-FFF2-40B4-BE49-F238E27FC236}">
                  <a16:creationId xmlns:a16="http://schemas.microsoft.com/office/drawing/2014/main" id="{0288FCE2-2FBC-5CE5-F540-5412CE86E9ED}"/>
                </a:ext>
              </a:extLst>
            </p:cNvPr>
            <p:cNvSpPr txBox="1"/>
            <p:nvPr/>
          </p:nvSpPr>
          <p:spPr>
            <a:xfrm>
              <a:off x="7350753" y="6825908"/>
              <a:ext cx="139781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100" spc="0" baseline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-Regular"/>
                  <a:sym typeface="Roboto-Regular"/>
                  <a:rtl val="0"/>
                </a:rPr>
                <a:t>help@picture-news.co.uk</a:t>
              </a:r>
              <a:endParaRPr lang="en-US" sz="1100" spc="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-Regular"/>
                <a:sym typeface="Roboto-Regular"/>
                <a:rtl val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5502E2-03BF-EBBE-B756-19777BA6B166}"/>
                </a:ext>
              </a:extLst>
            </p:cNvPr>
            <p:cNvGrpSpPr/>
            <p:nvPr/>
          </p:nvGrpSpPr>
          <p:grpSpPr>
            <a:xfrm>
              <a:off x="7064583" y="6787409"/>
              <a:ext cx="251721" cy="252001"/>
              <a:chOff x="8704993" y="6801500"/>
              <a:chExt cx="251721" cy="252001"/>
            </a:xfrm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49BDF86D-3DAF-51B1-B51B-022D1F7870B3}"/>
                  </a:ext>
                </a:extLst>
              </p:cNvPr>
              <p:cNvSpPr/>
              <p:nvPr/>
            </p:nvSpPr>
            <p:spPr>
              <a:xfrm>
                <a:off x="8740535" y="6869435"/>
                <a:ext cx="180636" cy="116131"/>
              </a:xfrm>
              <a:custGeom>
                <a:avLst/>
                <a:gdLst>
                  <a:gd name="connsiteX0" fmla="*/ 0 w 180636"/>
                  <a:gd name="connsiteY0" fmla="*/ 116132 h 116131"/>
                  <a:gd name="connsiteX1" fmla="*/ 180636 w 180636"/>
                  <a:gd name="connsiteY1" fmla="*/ 116132 h 116131"/>
                  <a:gd name="connsiteX2" fmla="*/ 180636 w 180636"/>
                  <a:gd name="connsiteY2" fmla="*/ 0 h 116131"/>
                  <a:gd name="connsiteX3" fmla="*/ 0 w 180636"/>
                  <a:gd name="connsiteY3" fmla="*/ 0 h 116131"/>
                  <a:gd name="connsiteX4" fmla="*/ 0 w 180636"/>
                  <a:gd name="connsiteY4" fmla="*/ 116132 h 116131"/>
                  <a:gd name="connsiteX5" fmla="*/ 9019 w 180636"/>
                  <a:gd name="connsiteY5" fmla="*/ 101520 h 116131"/>
                  <a:gd name="connsiteX6" fmla="*/ 9019 w 180636"/>
                  <a:gd name="connsiteY6" fmla="*/ 12960 h 116131"/>
                  <a:gd name="connsiteX7" fmla="*/ 53225 w 180636"/>
                  <a:gd name="connsiteY7" fmla="*/ 57304 h 116131"/>
                  <a:gd name="connsiteX8" fmla="*/ 9019 w 180636"/>
                  <a:gd name="connsiteY8" fmla="*/ 101520 h 116131"/>
                  <a:gd name="connsiteX9" fmla="*/ 84093 w 180636"/>
                  <a:gd name="connsiteY9" fmla="*/ 86401 h 116131"/>
                  <a:gd name="connsiteX10" fmla="*/ 96543 w 180636"/>
                  <a:gd name="connsiteY10" fmla="*/ 86401 h 116131"/>
                  <a:gd name="connsiteX11" fmla="*/ 101878 w 180636"/>
                  <a:gd name="connsiteY11" fmla="*/ 82588 h 116131"/>
                  <a:gd name="connsiteX12" fmla="*/ 120932 w 180636"/>
                  <a:gd name="connsiteY12" fmla="*/ 63529 h 116131"/>
                  <a:gd name="connsiteX13" fmla="*/ 164758 w 180636"/>
                  <a:gd name="connsiteY13" fmla="*/ 106984 h 116131"/>
                  <a:gd name="connsiteX14" fmla="*/ 15879 w 180636"/>
                  <a:gd name="connsiteY14" fmla="*/ 106984 h 116131"/>
                  <a:gd name="connsiteX15" fmla="*/ 59704 w 180636"/>
                  <a:gd name="connsiteY15" fmla="*/ 63529 h 116131"/>
                  <a:gd name="connsiteX16" fmla="*/ 78631 w 180636"/>
                  <a:gd name="connsiteY16" fmla="*/ 82588 h 116131"/>
                  <a:gd name="connsiteX17" fmla="*/ 84093 w 180636"/>
                  <a:gd name="connsiteY17" fmla="*/ 86401 h 116131"/>
                  <a:gd name="connsiteX18" fmla="*/ 95526 w 180636"/>
                  <a:gd name="connsiteY18" fmla="*/ 76235 h 116131"/>
                  <a:gd name="connsiteX19" fmla="*/ 90318 w 180636"/>
                  <a:gd name="connsiteY19" fmla="*/ 78522 h 116131"/>
                  <a:gd name="connsiteX20" fmla="*/ 85110 w 180636"/>
                  <a:gd name="connsiteY20" fmla="*/ 76235 h 116131"/>
                  <a:gd name="connsiteX21" fmla="*/ 17530 w 180636"/>
                  <a:gd name="connsiteY21" fmla="*/ 9021 h 116131"/>
                  <a:gd name="connsiteX22" fmla="*/ 163106 w 180636"/>
                  <a:gd name="connsiteY22" fmla="*/ 9021 h 116131"/>
                  <a:gd name="connsiteX23" fmla="*/ 95526 w 180636"/>
                  <a:gd name="connsiteY23" fmla="*/ 76235 h 116131"/>
                  <a:gd name="connsiteX24" fmla="*/ 127411 w 180636"/>
                  <a:gd name="connsiteY24" fmla="*/ 57176 h 116131"/>
                  <a:gd name="connsiteX25" fmla="*/ 171617 w 180636"/>
                  <a:gd name="connsiteY25" fmla="*/ 12833 h 116131"/>
                  <a:gd name="connsiteX26" fmla="*/ 171617 w 180636"/>
                  <a:gd name="connsiteY26" fmla="*/ 101393 h 116131"/>
                  <a:gd name="connsiteX27" fmla="*/ 127411 w 180636"/>
                  <a:gd name="connsiteY27" fmla="*/ 57176 h 11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636" h="116131">
                    <a:moveTo>
                      <a:pt x="0" y="116132"/>
                    </a:moveTo>
                    <a:lnTo>
                      <a:pt x="180636" y="116132"/>
                    </a:lnTo>
                    <a:lnTo>
                      <a:pt x="180636" y="0"/>
                    </a:lnTo>
                    <a:lnTo>
                      <a:pt x="0" y="0"/>
                    </a:lnTo>
                    <a:lnTo>
                      <a:pt x="0" y="116132"/>
                    </a:lnTo>
                    <a:close/>
                    <a:moveTo>
                      <a:pt x="9019" y="101520"/>
                    </a:moveTo>
                    <a:lnTo>
                      <a:pt x="9019" y="12960"/>
                    </a:lnTo>
                    <a:lnTo>
                      <a:pt x="53225" y="57304"/>
                    </a:lnTo>
                    <a:lnTo>
                      <a:pt x="9019" y="101520"/>
                    </a:lnTo>
                    <a:close/>
                    <a:moveTo>
                      <a:pt x="84093" y="86401"/>
                    </a:moveTo>
                    <a:cubicBezTo>
                      <a:pt x="88158" y="87925"/>
                      <a:pt x="92351" y="87925"/>
                      <a:pt x="96543" y="86401"/>
                    </a:cubicBezTo>
                    <a:cubicBezTo>
                      <a:pt x="98702" y="85638"/>
                      <a:pt x="100481" y="84367"/>
                      <a:pt x="101878" y="82588"/>
                    </a:cubicBezTo>
                    <a:lnTo>
                      <a:pt x="120932" y="63529"/>
                    </a:lnTo>
                    <a:lnTo>
                      <a:pt x="164758" y="106984"/>
                    </a:lnTo>
                    <a:lnTo>
                      <a:pt x="15879" y="106984"/>
                    </a:lnTo>
                    <a:lnTo>
                      <a:pt x="59704" y="63529"/>
                    </a:lnTo>
                    <a:lnTo>
                      <a:pt x="78631" y="82588"/>
                    </a:lnTo>
                    <a:cubicBezTo>
                      <a:pt x="80156" y="84367"/>
                      <a:pt x="82061" y="85638"/>
                      <a:pt x="84093" y="86401"/>
                    </a:cubicBezTo>
                    <a:close/>
                    <a:moveTo>
                      <a:pt x="95526" y="76235"/>
                    </a:moveTo>
                    <a:cubicBezTo>
                      <a:pt x="94002" y="77760"/>
                      <a:pt x="92351" y="78522"/>
                      <a:pt x="90318" y="78522"/>
                    </a:cubicBezTo>
                    <a:cubicBezTo>
                      <a:pt x="88286" y="78522"/>
                      <a:pt x="86634" y="77760"/>
                      <a:pt x="85110" y="76235"/>
                    </a:cubicBezTo>
                    <a:lnTo>
                      <a:pt x="17530" y="9021"/>
                    </a:lnTo>
                    <a:lnTo>
                      <a:pt x="163106" y="9021"/>
                    </a:lnTo>
                    <a:lnTo>
                      <a:pt x="95526" y="76235"/>
                    </a:lnTo>
                    <a:close/>
                    <a:moveTo>
                      <a:pt x="127411" y="57176"/>
                    </a:moveTo>
                    <a:lnTo>
                      <a:pt x="171617" y="12833"/>
                    </a:lnTo>
                    <a:lnTo>
                      <a:pt x="171617" y="101393"/>
                    </a:lnTo>
                    <a:lnTo>
                      <a:pt x="127411" y="57176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16" name="Freeform 19">
                <a:hlinkClick r:id="rId6"/>
                <a:extLst>
                  <a:ext uri="{FF2B5EF4-FFF2-40B4-BE49-F238E27FC236}">
                    <a16:creationId xmlns:a16="http://schemas.microsoft.com/office/drawing/2014/main" id="{052A8BC6-801E-DB0D-2A8D-3853B09CE3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4993" y="6801500"/>
                <a:ext cx="251721" cy="252001"/>
              </a:xfrm>
              <a:custGeom>
                <a:avLst/>
                <a:gdLst>
                  <a:gd name="connsiteX0" fmla="*/ 144052 w 288102"/>
                  <a:gd name="connsiteY0" fmla="*/ 0 h 288423"/>
                  <a:gd name="connsiteX1" fmla="*/ 0 w 288102"/>
                  <a:gd name="connsiteY1" fmla="*/ 144211 h 288423"/>
                  <a:gd name="connsiteX2" fmla="*/ 144052 w 288102"/>
                  <a:gd name="connsiteY2" fmla="*/ 288424 h 288423"/>
                  <a:gd name="connsiteX3" fmla="*/ 288103 w 288102"/>
                  <a:gd name="connsiteY3" fmla="*/ 144211 h 288423"/>
                  <a:gd name="connsiteX4" fmla="*/ 144052 w 288102"/>
                  <a:gd name="connsiteY4" fmla="*/ 0 h 288423"/>
                  <a:gd name="connsiteX5" fmla="*/ 234369 w 288102"/>
                  <a:gd name="connsiteY5" fmla="*/ 202277 h 288423"/>
                  <a:gd name="connsiteX6" fmla="*/ 53733 w 288102"/>
                  <a:gd name="connsiteY6" fmla="*/ 202277 h 288423"/>
                  <a:gd name="connsiteX7" fmla="*/ 53733 w 288102"/>
                  <a:gd name="connsiteY7" fmla="*/ 86145 h 288423"/>
                  <a:gd name="connsiteX8" fmla="*/ 234369 w 288102"/>
                  <a:gd name="connsiteY8" fmla="*/ 86145 h 288423"/>
                  <a:gd name="connsiteX9" fmla="*/ 234369 w 288102"/>
                  <a:gd name="connsiteY9" fmla="*/ 202277 h 288423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53733 w 288103"/>
                  <a:gd name="csY7" fmla="*/ 86145 h 288424"/>
                  <a:gd name="csX8" fmla="*/ 267075 w 288103"/>
                  <a:gd name="csY8" fmla="*/ 53440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53733 w 288103"/>
                  <a:gd name="csY7" fmla="*/ 86145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2859 w 288103"/>
                  <a:gd name="csY7" fmla="*/ 57073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53733 w 288103"/>
                  <a:gd name="csY6" fmla="*/ 202277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24662 w 288103"/>
                  <a:gd name="csY6" fmla="*/ 227714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4369 w 288103"/>
                  <a:gd name="csY5" fmla="*/ 202277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34369 w 288103"/>
                  <a:gd name="csY9" fmla="*/ 20227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45271 w 288103"/>
                  <a:gd name="csY5" fmla="*/ 220447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45271 w 288103"/>
                  <a:gd name="csY9" fmla="*/ 220447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38003 w 288103"/>
                  <a:gd name="csY8" fmla="*/ 82511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52539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39198 w 288103"/>
                  <a:gd name="csY7" fmla="*/ 78877 h 288424"/>
                  <a:gd name="csX8" fmla="*/ 241637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52539 w 288103"/>
                  <a:gd name="csY5" fmla="*/ 205911 h 288424"/>
                  <a:gd name="csX6" fmla="*/ 46466 w 288103"/>
                  <a:gd name="csY6" fmla="*/ 205911 h 288424"/>
                  <a:gd name="csX7" fmla="*/ 50100 w 288103"/>
                  <a:gd name="csY7" fmla="*/ 82511 h 288424"/>
                  <a:gd name="csX8" fmla="*/ 241637 w 288103"/>
                  <a:gd name="csY8" fmla="*/ 78877 h 288424"/>
                  <a:gd name="csX9" fmla="*/ 252539 w 288103"/>
                  <a:gd name="csY9" fmla="*/ 205911 h 288424"/>
                  <a:gd name="csX0" fmla="*/ 144052 w 288103"/>
                  <a:gd name="csY0" fmla="*/ 0 h 288424"/>
                  <a:gd name="csX1" fmla="*/ 0 w 288103"/>
                  <a:gd name="csY1" fmla="*/ 144211 h 288424"/>
                  <a:gd name="csX2" fmla="*/ 144052 w 288103"/>
                  <a:gd name="csY2" fmla="*/ 288424 h 288424"/>
                  <a:gd name="csX3" fmla="*/ 288103 w 288103"/>
                  <a:gd name="csY3" fmla="*/ 144211 h 288424"/>
                  <a:gd name="csX4" fmla="*/ 144052 w 288103"/>
                  <a:gd name="csY4" fmla="*/ 0 h 288424"/>
                  <a:gd name="csX5" fmla="*/ 238003 w 288103"/>
                  <a:gd name="csY5" fmla="*/ 209545 h 288424"/>
                  <a:gd name="csX6" fmla="*/ 46466 w 288103"/>
                  <a:gd name="csY6" fmla="*/ 205911 h 288424"/>
                  <a:gd name="csX7" fmla="*/ 50100 w 288103"/>
                  <a:gd name="csY7" fmla="*/ 82511 h 288424"/>
                  <a:gd name="csX8" fmla="*/ 241637 w 288103"/>
                  <a:gd name="csY8" fmla="*/ 78877 h 288424"/>
                  <a:gd name="csX9" fmla="*/ 238003 w 288103"/>
                  <a:gd name="csY9" fmla="*/ 209545 h 288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88103" h="288424">
                    <a:moveTo>
                      <a:pt x="144052" y="0"/>
                    </a:moveTo>
                    <a:cubicBezTo>
                      <a:pt x="64658" y="0"/>
                      <a:pt x="0" y="64673"/>
                      <a:pt x="0" y="144211"/>
                    </a:cubicBezTo>
                    <a:cubicBezTo>
                      <a:pt x="0" y="223750"/>
                      <a:pt x="64658" y="288424"/>
                      <a:pt x="144052" y="288424"/>
                    </a:cubicBezTo>
                    <a:cubicBezTo>
                      <a:pt x="223445" y="288424"/>
                      <a:pt x="288103" y="223750"/>
                      <a:pt x="288103" y="144211"/>
                    </a:cubicBezTo>
                    <a:cubicBezTo>
                      <a:pt x="288103" y="64673"/>
                      <a:pt x="223445" y="0"/>
                      <a:pt x="144052" y="0"/>
                    </a:cubicBezTo>
                    <a:close/>
                    <a:moveTo>
                      <a:pt x="238003" y="209545"/>
                    </a:moveTo>
                    <a:lnTo>
                      <a:pt x="46466" y="205911"/>
                    </a:lnTo>
                    <a:lnTo>
                      <a:pt x="50100" y="82511"/>
                    </a:lnTo>
                    <a:lnTo>
                      <a:pt x="241637" y="78877"/>
                    </a:lnTo>
                    <a:lnTo>
                      <a:pt x="238003" y="209545"/>
                    </a:lnTo>
                    <a:close/>
                  </a:path>
                </a:pathLst>
              </a:custGeom>
              <a:solidFill>
                <a:srgbClr val="FFFFFF"/>
              </a:solidFill>
              <a:ln w="12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Roboto Condensed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20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80B0DD-DA78-A25A-9D60-DDA8B3907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228B24C-28A9-ACAB-18EA-AF52EEEB22FF}"/>
              </a:ext>
            </a:extLst>
          </p:cNvPr>
          <p:cNvSpPr/>
          <p:nvPr/>
        </p:nvSpPr>
        <p:spPr>
          <a:xfrm>
            <a:off x="6931250" y="4937800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A2E3AB1C-E4E5-4EB3-7999-0670D41DF58D}"/>
              </a:ext>
            </a:extLst>
          </p:cNvPr>
          <p:cNvSpPr/>
          <p:nvPr/>
        </p:nvSpPr>
        <p:spPr>
          <a:xfrm>
            <a:off x="6647025" y="5214798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E718F72C-4DA6-6D14-C874-7DA2727484D8}"/>
              </a:ext>
            </a:extLst>
          </p:cNvPr>
          <p:cNvSpPr/>
          <p:nvPr/>
        </p:nvSpPr>
        <p:spPr>
          <a:xfrm>
            <a:off x="6780323" y="5573875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70ED2-9CFA-831C-636D-E24CE1DF3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68D7C-9B1C-3F25-399C-8B01D258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DCC05-CE4D-3A5F-7E13-7FE7B3A6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AD5E3-0CB6-6692-7153-8C0694F8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45360-3E64-4404-F551-80E19147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CB178-5947-9734-0053-701A3F7D3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2026-05-08 at 05 AM</Schedule_Date>
    <Delivery_Option xmlns="4aed504c-ebe7-463e-82c7-15fe6339b33a">Schedule Delivery</Delivery_Option>
    <Schedule_ID xmlns="4aed504c-ebe7-463e-82c7-15fe6339b33a">4953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61A45-A433-44E6-8FA3-2C6928A2E243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44790e13-f532-45ba-883a-ea4e13c1e09a"/>
    <ds:schemaRef ds:uri="http://www.w3.org/XML/1998/namespace"/>
    <ds:schemaRef ds:uri="http://purl.org/dc/dcmitype/"/>
    <ds:schemaRef ds:uri="2bba036e-3261-42ff-ac2c-3ab430ee1e45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Custom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22</cp:revision>
  <dcterms:created xsi:type="dcterms:W3CDTF">2022-03-08T17:50:39Z</dcterms:created>
  <dcterms:modified xsi:type="dcterms:W3CDTF">2026-05-05T16:01:21Z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