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Khairunnisa Hassan" userId="7de2a77f-ef0c-4064-ae17-6969fba2cc5d" providerId="ADAL" clId="{34C0B1C0-7C15-49F5-BB6E-26073B8BA57A}"/>
    <pc:docChg chg="custSel modSld">
      <pc:chgData name="Nur Khairunnisa Hassan" userId="7de2a77f-ef0c-4064-ae17-6969fba2cc5d" providerId="ADAL" clId="{34C0B1C0-7C15-49F5-BB6E-26073B8BA57A}" dt="2026-04-29T08:38:23.209" v="3" actId="167"/>
      <pc:docMkLst>
        <pc:docMk/>
      </pc:docMkLst>
      <pc:sldChg chg="addSp delSp modSp mod">
        <pc:chgData name="Nur Khairunnisa Hassan" userId="7de2a77f-ef0c-4064-ae17-6969fba2cc5d" providerId="ADAL" clId="{34C0B1C0-7C15-49F5-BB6E-26073B8BA57A}" dt="2026-04-29T08:38:23.209" v="3" actId="167"/>
        <pc:sldMkLst>
          <pc:docMk/>
          <pc:sldMk cId="1307053247" sldId="286"/>
        </pc:sldMkLst>
        <pc:picChg chg="del">
          <ac:chgData name="Nur Khairunnisa Hassan" userId="7de2a77f-ef0c-4064-ae17-6969fba2cc5d" providerId="ADAL" clId="{34C0B1C0-7C15-49F5-BB6E-26073B8BA57A}" dt="2026-04-29T08:38:19.736" v="0" actId="478"/>
          <ac:picMkLst>
            <pc:docMk/>
            <pc:sldMk cId="1307053247" sldId="286"/>
            <ac:picMk id="3" creationId="{A50BE55E-4EA9-4F63-3080-8A56E0D6D6BD}"/>
          </ac:picMkLst>
        </pc:picChg>
        <pc:picChg chg="add mod ord">
          <ac:chgData name="Nur Khairunnisa Hassan" userId="7de2a77f-ef0c-4064-ae17-6969fba2cc5d" providerId="ADAL" clId="{34C0B1C0-7C15-49F5-BB6E-26073B8BA57A}" dt="2026-04-29T08:38:23.209" v="3" actId="167"/>
          <ac:picMkLst>
            <pc:docMk/>
            <pc:sldMk cId="1307053247" sldId="286"/>
            <ac:picMk id="4" creationId="{A3D46A03-AA85-745A-62BB-A62F96CC57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64R2MYUt394" TargetMode="External"/><Relationship Id="rId4" Type="http://schemas.openxmlformats.org/officeDocument/2006/relationships/hyperlink" Target="http://www.huffingtonpost.co.uk/entry/david-attenborough-100th-birthday-bbc-documentaries_uk_6996ee85e4b0f4c9ebc104b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cturenewsprimary/" TargetMode="External"/><Relationship Id="rId7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HelpPicture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www.facebook.com/picturenewsprimar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cturenewsprimar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cturenewsprimary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.uk/entry/david-attenborough-100th-birthday-bbc-documentaries_uk_6996ee85e4b0f4c9ebc104b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64R2MYUt39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616F9-CC96-1722-4DD6-0ADE260E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90362-AB0A-626E-45A5-14E9CC74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C92F6-2F35-EA60-C549-CDF608B4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958F3-FE86-DBD0-7E19-D5337586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87CBC-4ECE-E16F-E5A5-E9DC2DCF9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A57E4-4403-71FF-33BC-F63A77BC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F4D5D-B4FC-DD12-6E28-70D1DE90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0AC3C-D943-4DB9-CCA2-B91E6126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2B6B9-69C2-8BAB-73FF-8B7DA5F9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6E87DC8-B11C-52B8-C985-302159957833}"/>
              </a:ext>
            </a:extLst>
          </p:cNvPr>
          <p:cNvSpPr/>
          <p:nvPr/>
        </p:nvSpPr>
        <p:spPr>
          <a:xfrm>
            <a:off x="7406348" y="2761230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7817E4B-220E-1736-5BDC-1898EDCBAE56}"/>
              </a:ext>
            </a:extLst>
          </p:cNvPr>
          <p:cNvSpPr/>
          <p:nvPr/>
        </p:nvSpPr>
        <p:spPr>
          <a:xfrm>
            <a:off x="7406348" y="1679391"/>
            <a:ext cx="2776229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5896EC6-196D-AC43-BED9-C4F7098EF488}"/>
              </a:ext>
            </a:extLst>
          </p:cNvPr>
          <p:cNvSpPr/>
          <p:nvPr/>
        </p:nvSpPr>
        <p:spPr>
          <a:xfrm>
            <a:off x="7406348" y="2281831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71E97-C74E-94F9-F9DA-DA1B2CD4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647C87E-3EF3-DB94-6EB5-5C864EB54F6F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91D3FA71-181B-DA79-2B1B-44307AD91A1F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029DC41-DFBA-42F8-C32C-CAC5E2C49269}"/>
              </a:ext>
            </a:extLst>
          </p:cNvPr>
          <p:cNvSpPr/>
          <p:nvPr/>
        </p:nvSpPr>
        <p:spPr>
          <a:xfrm>
            <a:off x="8688245" y="678015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CBB659D-C77B-07ED-1D11-38408D3035B1}"/>
              </a:ext>
            </a:extLst>
          </p:cNvPr>
          <p:cNvSpPr/>
          <p:nvPr/>
        </p:nvSpPr>
        <p:spPr>
          <a:xfrm>
            <a:off x="9036216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D50CF9E4-81BA-BDDD-8161-087551F614A4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46A03-AA85-745A-62BB-A62F96CC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9F0DA753-19FA-CF4E-165C-C4E5D214FBA3}"/>
              </a:ext>
            </a:extLst>
          </p:cNvPr>
          <p:cNvSpPr/>
          <p:nvPr/>
        </p:nvSpPr>
        <p:spPr>
          <a:xfrm>
            <a:off x="8654801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74A54E30-52B7-1D12-E61C-DE6F8D19A34E}"/>
              </a:ext>
            </a:extLst>
          </p:cNvPr>
          <p:cNvSpPr/>
          <p:nvPr/>
        </p:nvSpPr>
        <p:spPr>
          <a:xfrm>
            <a:off x="6809636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CE02C84D-9B96-63A8-5A3C-EA84C1F575B8}"/>
              </a:ext>
            </a:extLst>
          </p:cNvPr>
          <p:cNvSpPr/>
          <p:nvPr/>
        </p:nvSpPr>
        <p:spPr>
          <a:xfrm>
            <a:off x="4818699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20DA2-4537-A66F-167D-A634BDDC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7F715-8105-28F6-A54D-91BAD6B1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265E26C5-FF63-62CB-384B-3FB39FDFEAD1}"/>
              </a:ext>
            </a:extLst>
          </p:cNvPr>
          <p:cNvSpPr/>
          <p:nvPr/>
        </p:nvSpPr>
        <p:spPr>
          <a:xfrm>
            <a:off x="8654801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12A2C1AB-80C4-E0A9-6AF8-A2E13F5A815A}"/>
              </a:ext>
            </a:extLst>
          </p:cNvPr>
          <p:cNvSpPr/>
          <p:nvPr/>
        </p:nvSpPr>
        <p:spPr>
          <a:xfrm>
            <a:off x="6809636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6FE8B274-F431-5F26-4433-8C76A2E35EB6}"/>
              </a:ext>
            </a:extLst>
          </p:cNvPr>
          <p:cNvSpPr/>
          <p:nvPr/>
        </p:nvSpPr>
        <p:spPr>
          <a:xfrm>
            <a:off x="4818699" y="6775458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48749-7A41-B7D8-C854-95FFDA291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AD8A176-1FEA-F0F2-9A30-9642E0FD749C}"/>
              </a:ext>
            </a:extLst>
          </p:cNvPr>
          <p:cNvSpPr/>
          <p:nvPr/>
        </p:nvSpPr>
        <p:spPr>
          <a:xfrm>
            <a:off x="6943441" y="528810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84B85E2-A7A7-906E-28BC-284B8F93A7C2}"/>
              </a:ext>
            </a:extLst>
          </p:cNvPr>
          <p:cNvSpPr/>
          <p:nvPr/>
        </p:nvSpPr>
        <p:spPr>
          <a:xfrm>
            <a:off x="6592567" y="5565101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E30D0D1-B12A-F0CB-9AFB-3BEA61AE2361}"/>
              </a:ext>
            </a:extLst>
          </p:cNvPr>
          <p:cNvSpPr/>
          <p:nvPr/>
        </p:nvSpPr>
        <p:spPr>
          <a:xfrm>
            <a:off x="6792515" y="5842099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32B2F-BA96-1144-1501-15902C9A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951B6-9CF2-EA84-BE68-8F98E99E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7BF66-FA98-33CB-5F31-14686C9C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E99BA-8836-BA0B-1482-CD399D428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41F40-13C1-FEDD-F9E6-57AFE6A6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F5EC-2399-EB4B-A4EF-D7ECBE2C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2026-05-01 at 05 AM</Schedule_Date>
    <Delivery_Option xmlns="4aed504c-ebe7-463e-82c7-15fe6339b33a">Schedule Delivery</Delivery_Option>
    <Schedule_ID xmlns="4aed504c-ebe7-463e-82c7-15fe6339b33a">4921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2bba036e-3261-42ff-ac2c-3ab430ee1e45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4790e13-f532-45ba-883a-ea4e13c1e09a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5FA71B-353B-4846-9991-DB63F92C96C9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22</cp:revision>
  <dcterms:created xsi:type="dcterms:W3CDTF">2022-03-08T17:50:39Z</dcterms:created>
  <dcterms:modified xsi:type="dcterms:W3CDTF">2026-04-29T08:38:27Z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