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63" r:id="rId7"/>
    <p:sldId id="262" r:id="rId8"/>
    <p:sldId id="260" r:id="rId9"/>
    <p:sldId id="259" r:id="rId10"/>
    <p:sldId id="258" r:id="rId11"/>
    <p:sldId id="257" r:id="rId12"/>
    <p:sldId id="266" r:id="rId13"/>
    <p:sldId id="289" r:id="rId14"/>
    <p:sldId id="267" r:id="rId15"/>
    <p:sldId id="275" r:id="rId16"/>
    <p:sldId id="274" r:id="rId17"/>
    <p:sldId id="290" r:id="rId18"/>
    <p:sldId id="292" r:id="rId19"/>
    <p:sldId id="293" r:id="rId20"/>
    <p:sldId id="298" r:id="rId21"/>
    <p:sldId id="295" r:id="rId22"/>
    <p:sldId id="296" r:id="rId23"/>
    <p:sldId id="299" r:id="rId2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1473" y="4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Naughton" userId="802ff680-40f4-436a-9113-27759731b30a" providerId="ADAL" clId="{90B90AD5-1F49-42AB-96C8-3327577F8B77}"/>
    <pc:docChg chg="delSld">
      <pc:chgData name="Katie Naughton" userId="802ff680-40f4-436a-9113-27759731b30a" providerId="ADAL" clId="{90B90AD5-1F49-42AB-96C8-3327577F8B77}" dt="2026-05-27T10:15:47.695" v="1" actId="47"/>
      <pc:docMkLst>
        <pc:docMk/>
      </pc:docMkLst>
      <pc:sldChg chg="del">
        <pc:chgData name="Katie Naughton" userId="802ff680-40f4-436a-9113-27759731b30a" providerId="ADAL" clId="{90B90AD5-1F49-42AB-96C8-3327577F8B77}" dt="2026-05-27T10:15:47.695" v="1" actId="47"/>
        <pc:sldMkLst>
          <pc:docMk/>
          <pc:sldMk cId="1332704581" sldId="291"/>
        </pc:sldMkLst>
      </pc:sldChg>
      <pc:sldChg chg="del">
        <pc:chgData name="Katie Naughton" userId="802ff680-40f4-436a-9113-27759731b30a" providerId="ADAL" clId="{90B90AD5-1F49-42AB-96C8-3327577F8B77}" dt="2026-05-27T10:15:45.247" v="0" actId="47"/>
        <pc:sldMkLst>
          <pc:docMk/>
          <pc:sldMk cId="1265181529" sldId="30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shorts/ZSQLvOF5_2s" TargetMode="External"/><Relationship Id="rId4" Type="http://schemas.openxmlformats.org/officeDocument/2006/relationships/hyperlink" Target="http://www.bbc.co.uk/news/articles/ce8p7vngmp3o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hyperlink" Target="http://www.facebook.com/picturenewsprimary" TargetMode="External"/><Relationship Id="rId7" Type="http://schemas.openxmlformats.org/officeDocument/2006/relationships/hyperlink" Target="https://x.com/HelpPicture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hyperlink" Target="http://www.instagram.com/picturenewsprimary/" TargetMode="External"/><Relationship Id="rId10" Type="http://schemas.openxmlformats.org/officeDocument/2006/relationships/hyperlink" Target="http://www.picture-news.co.uk/discuss" TargetMode="External"/><Relationship Id="rId4" Type="http://schemas.openxmlformats.org/officeDocument/2006/relationships/image" Target="../media/image18.png"/><Relationship Id="rId9" Type="http://schemas.openxmlformats.org/officeDocument/2006/relationships/hyperlink" Target="mailto:help@picture-news.co.uk?subject=This%20week's%20new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picture-news.co.uk?subject=This%20week's%20news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instagram.com/picturenewsprimar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picture-news.co.uk?subject=This%20week's%20news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instagram.com/picturenewsprimar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articles/ce8p7vngmp3o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shorts/ZSQLvOF5_2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CD4F8B-9629-DB50-A019-285B9C2D8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6C6CD-06AE-026B-271A-29538312D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7E7B50-A04E-96E9-B42F-330C331B2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67245-DB33-E9B9-2877-7739681DC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B75B4-4AEC-1333-C2D8-52CDFF2EF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C2C54-3EAE-9299-427C-38C50029B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6F67B-84CF-6200-A3BC-C201248E3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3B5331-9B7E-C91D-378B-6FF9D95F3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52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9F685-FEB5-3FF6-FD1C-4AB7433C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945BE4-9A2D-3A43-3C44-04D871173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77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BC028-F652-797B-4ADC-422166608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E59005-2AA8-B828-D693-094BC4AC2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D92F3B90-4BFD-302F-E962-F97A89F9CC30}"/>
              </a:ext>
            </a:extLst>
          </p:cNvPr>
          <p:cNvSpPr/>
          <p:nvPr/>
        </p:nvSpPr>
        <p:spPr>
          <a:xfrm>
            <a:off x="7406348" y="2295408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07CE024-EFC9-BEA8-9B0E-F989F8815B38}"/>
              </a:ext>
            </a:extLst>
          </p:cNvPr>
          <p:cNvSpPr/>
          <p:nvPr/>
        </p:nvSpPr>
        <p:spPr>
          <a:xfrm>
            <a:off x="7406348" y="1480960"/>
            <a:ext cx="292027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37B12E6-F12C-505A-3E92-1C34B23FE553}"/>
              </a:ext>
            </a:extLst>
          </p:cNvPr>
          <p:cNvSpPr/>
          <p:nvPr/>
        </p:nvSpPr>
        <p:spPr>
          <a:xfrm>
            <a:off x="7406348" y="1834470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228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997DB-A4A0-711A-C005-BF5BADA72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D802B-B37C-5F18-09CF-C2554856A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483"/>
          </a:xfrm>
          <a:prstGeom prst="rect">
            <a:avLst/>
          </a:prstGeom>
        </p:spPr>
      </p:pic>
      <p:pic>
        <p:nvPicPr>
          <p:cNvPr id="4" name="Picture 3" descr="A black letter f in a white circle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1DB5C4EE-0FEB-43FA-D6F8-CBB7470C08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328" y="6801500"/>
            <a:ext cx="252000" cy="252000"/>
          </a:xfrm>
          <a:prstGeom prst="rect">
            <a:avLst/>
          </a:prstGeom>
        </p:spPr>
      </p:pic>
      <p:pic>
        <p:nvPicPr>
          <p:cNvPr id="5" name="Graphic 4">
            <a:hlinkClick r:id="rId5"/>
            <a:extLst>
              <a:ext uri="{FF2B5EF4-FFF2-40B4-BE49-F238E27FC236}">
                <a16:creationId xmlns:a16="http://schemas.microsoft.com/office/drawing/2014/main" id="{7989D673-507E-F9E0-E1A9-C03027BE13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39374" y="6801500"/>
            <a:ext cx="252000" cy="252000"/>
          </a:xfrm>
          <a:prstGeom prst="rect">
            <a:avLst/>
          </a:prstGeom>
        </p:spPr>
      </p:pic>
      <p:pic>
        <p:nvPicPr>
          <p:cNvPr id="6" name="Graphic 5">
            <a:hlinkClick r:id="rId7"/>
            <a:extLst>
              <a:ext uri="{FF2B5EF4-FFF2-40B4-BE49-F238E27FC236}">
                <a16:creationId xmlns:a16="http://schemas.microsoft.com/office/drawing/2014/main" id="{45F29148-F596-25A4-8217-5CA28DD756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84760" y="6801500"/>
            <a:ext cx="246521" cy="252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4F1D985-32B0-4442-A0FE-2886AAD0B2F6}"/>
              </a:ext>
            </a:extLst>
          </p:cNvPr>
          <p:cNvGrpSpPr/>
          <p:nvPr/>
        </p:nvGrpSpPr>
        <p:grpSpPr>
          <a:xfrm>
            <a:off x="8704993" y="6801500"/>
            <a:ext cx="251721" cy="252001"/>
            <a:chOff x="8704993" y="6801500"/>
            <a:chExt cx="251721" cy="252001"/>
          </a:xfrm>
        </p:grpSpPr>
        <p:sp>
          <p:nvSpPr>
            <p:cNvPr id="8" name="Freeform 132">
              <a:extLst>
                <a:ext uri="{FF2B5EF4-FFF2-40B4-BE49-F238E27FC236}">
                  <a16:creationId xmlns:a16="http://schemas.microsoft.com/office/drawing/2014/main" id="{80181952-0F56-F4C7-CE9B-799F3ACE5303}"/>
                </a:ext>
              </a:extLst>
            </p:cNvPr>
            <p:cNvSpPr/>
            <p:nvPr/>
          </p:nvSpPr>
          <p:spPr>
            <a:xfrm>
              <a:off x="8740535" y="6869435"/>
              <a:ext cx="180636" cy="116131"/>
            </a:xfrm>
            <a:custGeom>
              <a:avLst/>
              <a:gdLst>
                <a:gd name="connsiteX0" fmla="*/ 0 w 180636"/>
                <a:gd name="connsiteY0" fmla="*/ 116132 h 116131"/>
                <a:gd name="connsiteX1" fmla="*/ 180636 w 180636"/>
                <a:gd name="connsiteY1" fmla="*/ 116132 h 116131"/>
                <a:gd name="connsiteX2" fmla="*/ 180636 w 180636"/>
                <a:gd name="connsiteY2" fmla="*/ 0 h 116131"/>
                <a:gd name="connsiteX3" fmla="*/ 0 w 180636"/>
                <a:gd name="connsiteY3" fmla="*/ 0 h 116131"/>
                <a:gd name="connsiteX4" fmla="*/ 0 w 180636"/>
                <a:gd name="connsiteY4" fmla="*/ 116132 h 116131"/>
                <a:gd name="connsiteX5" fmla="*/ 9019 w 180636"/>
                <a:gd name="connsiteY5" fmla="*/ 101520 h 116131"/>
                <a:gd name="connsiteX6" fmla="*/ 9019 w 180636"/>
                <a:gd name="connsiteY6" fmla="*/ 12960 h 116131"/>
                <a:gd name="connsiteX7" fmla="*/ 53225 w 180636"/>
                <a:gd name="connsiteY7" fmla="*/ 57304 h 116131"/>
                <a:gd name="connsiteX8" fmla="*/ 9019 w 180636"/>
                <a:gd name="connsiteY8" fmla="*/ 101520 h 116131"/>
                <a:gd name="connsiteX9" fmla="*/ 84093 w 180636"/>
                <a:gd name="connsiteY9" fmla="*/ 86401 h 116131"/>
                <a:gd name="connsiteX10" fmla="*/ 96543 w 180636"/>
                <a:gd name="connsiteY10" fmla="*/ 86401 h 116131"/>
                <a:gd name="connsiteX11" fmla="*/ 101878 w 180636"/>
                <a:gd name="connsiteY11" fmla="*/ 82588 h 116131"/>
                <a:gd name="connsiteX12" fmla="*/ 120932 w 180636"/>
                <a:gd name="connsiteY12" fmla="*/ 63529 h 116131"/>
                <a:gd name="connsiteX13" fmla="*/ 164758 w 180636"/>
                <a:gd name="connsiteY13" fmla="*/ 106984 h 116131"/>
                <a:gd name="connsiteX14" fmla="*/ 15879 w 180636"/>
                <a:gd name="connsiteY14" fmla="*/ 106984 h 116131"/>
                <a:gd name="connsiteX15" fmla="*/ 59704 w 180636"/>
                <a:gd name="connsiteY15" fmla="*/ 63529 h 116131"/>
                <a:gd name="connsiteX16" fmla="*/ 78631 w 180636"/>
                <a:gd name="connsiteY16" fmla="*/ 82588 h 116131"/>
                <a:gd name="connsiteX17" fmla="*/ 84093 w 180636"/>
                <a:gd name="connsiteY17" fmla="*/ 86401 h 116131"/>
                <a:gd name="connsiteX18" fmla="*/ 95526 w 180636"/>
                <a:gd name="connsiteY18" fmla="*/ 76235 h 116131"/>
                <a:gd name="connsiteX19" fmla="*/ 90318 w 180636"/>
                <a:gd name="connsiteY19" fmla="*/ 78522 h 116131"/>
                <a:gd name="connsiteX20" fmla="*/ 85110 w 180636"/>
                <a:gd name="connsiteY20" fmla="*/ 76235 h 116131"/>
                <a:gd name="connsiteX21" fmla="*/ 17530 w 180636"/>
                <a:gd name="connsiteY21" fmla="*/ 9021 h 116131"/>
                <a:gd name="connsiteX22" fmla="*/ 163106 w 180636"/>
                <a:gd name="connsiteY22" fmla="*/ 9021 h 116131"/>
                <a:gd name="connsiteX23" fmla="*/ 95526 w 180636"/>
                <a:gd name="connsiteY23" fmla="*/ 76235 h 116131"/>
                <a:gd name="connsiteX24" fmla="*/ 127411 w 180636"/>
                <a:gd name="connsiteY24" fmla="*/ 57176 h 116131"/>
                <a:gd name="connsiteX25" fmla="*/ 171617 w 180636"/>
                <a:gd name="connsiteY25" fmla="*/ 12833 h 116131"/>
                <a:gd name="connsiteX26" fmla="*/ 171617 w 180636"/>
                <a:gd name="connsiteY26" fmla="*/ 101393 h 116131"/>
                <a:gd name="connsiteX27" fmla="*/ 127411 w 180636"/>
                <a:gd name="connsiteY27" fmla="*/ 57176 h 11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636" h="116131">
                  <a:moveTo>
                    <a:pt x="0" y="116132"/>
                  </a:moveTo>
                  <a:lnTo>
                    <a:pt x="180636" y="116132"/>
                  </a:lnTo>
                  <a:lnTo>
                    <a:pt x="180636" y="0"/>
                  </a:lnTo>
                  <a:lnTo>
                    <a:pt x="0" y="0"/>
                  </a:lnTo>
                  <a:lnTo>
                    <a:pt x="0" y="116132"/>
                  </a:lnTo>
                  <a:close/>
                  <a:moveTo>
                    <a:pt x="9019" y="101520"/>
                  </a:moveTo>
                  <a:lnTo>
                    <a:pt x="9019" y="12960"/>
                  </a:lnTo>
                  <a:lnTo>
                    <a:pt x="53225" y="57304"/>
                  </a:lnTo>
                  <a:lnTo>
                    <a:pt x="9019" y="101520"/>
                  </a:lnTo>
                  <a:close/>
                  <a:moveTo>
                    <a:pt x="84093" y="86401"/>
                  </a:moveTo>
                  <a:cubicBezTo>
                    <a:pt x="88158" y="87925"/>
                    <a:pt x="92351" y="87925"/>
                    <a:pt x="96543" y="86401"/>
                  </a:cubicBezTo>
                  <a:cubicBezTo>
                    <a:pt x="98702" y="85638"/>
                    <a:pt x="100481" y="84367"/>
                    <a:pt x="101878" y="82588"/>
                  </a:cubicBezTo>
                  <a:lnTo>
                    <a:pt x="120932" y="63529"/>
                  </a:lnTo>
                  <a:lnTo>
                    <a:pt x="164758" y="106984"/>
                  </a:lnTo>
                  <a:lnTo>
                    <a:pt x="15879" y="106984"/>
                  </a:lnTo>
                  <a:lnTo>
                    <a:pt x="59704" y="63529"/>
                  </a:lnTo>
                  <a:lnTo>
                    <a:pt x="78631" y="82588"/>
                  </a:lnTo>
                  <a:cubicBezTo>
                    <a:pt x="80156" y="84367"/>
                    <a:pt x="82061" y="85638"/>
                    <a:pt x="84093" y="86401"/>
                  </a:cubicBezTo>
                  <a:close/>
                  <a:moveTo>
                    <a:pt x="95526" y="76235"/>
                  </a:moveTo>
                  <a:cubicBezTo>
                    <a:pt x="94002" y="77760"/>
                    <a:pt x="92351" y="78522"/>
                    <a:pt x="90318" y="78522"/>
                  </a:cubicBezTo>
                  <a:cubicBezTo>
                    <a:pt x="88286" y="78522"/>
                    <a:pt x="86634" y="77760"/>
                    <a:pt x="85110" y="76235"/>
                  </a:cubicBezTo>
                  <a:lnTo>
                    <a:pt x="17530" y="9021"/>
                  </a:lnTo>
                  <a:lnTo>
                    <a:pt x="163106" y="9021"/>
                  </a:lnTo>
                  <a:lnTo>
                    <a:pt x="95526" y="76235"/>
                  </a:lnTo>
                  <a:close/>
                  <a:moveTo>
                    <a:pt x="127411" y="57176"/>
                  </a:moveTo>
                  <a:lnTo>
                    <a:pt x="171617" y="12833"/>
                  </a:lnTo>
                  <a:lnTo>
                    <a:pt x="171617" y="101393"/>
                  </a:lnTo>
                  <a:lnTo>
                    <a:pt x="127411" y="57176"/>
                  </a:lnTo>
                  <a:close/>
                </a:path>
              </a:pathLst>
            </a:custGeom>
            <a:solidFill>
              <a:srgbClr val="FFFFFF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Roboto Condensed" panose="02000000000000000000" pitchFamily="2" charset="0"/>
              </a:endParaRPr>
            </a:p>
          </p:txBody>
        </p:sp>
        <p:sp>
          <p:nvSpPr>
            <p:cNvPr id="9" name="Freeform 133">
              <a:hlinkClick r:id="rId9"/>
              <a:extLst>
                <a:ext uri="{FF2B5EF4-FFF2-40B4-BE49-F238E27FC236}">
                  <a16:creationId xmlns:a16="http://schemas.microsoft.com/office/drawing/2014/main" id="{74BDB599-8D57-CF00-EFF1-11D38C56D8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4993" y="6801500"/>
              <a:ext cx="251721" cy="252001"/>
            </a:xfrm>
            <a:custGeom>
              <a:avLst/>
              <a:gdLst>
                <a:gd name="connsiteX0" fmla="*/ 144052 w 288102"/>
                <a:gd name="connsiteY0" fmla="*/ 0 h 288423"/>
                <a:gd name="connsiteX1" fmla="*/ 0 w 288102"/>
                <a:gd name="connsiteY1" fmla="*/ 144211 h 288423"/>
                <a:gd name="connsiteX2" fmla="*/ 144052 w 288102"/>
                <a:gd name="connsiteY2" fmla="*/ 288424 h 288423"/>
                <a:gd name="connsiteX3" fmla="*/ 288103 w 288102"/>
                <a:gd name="connsiteY3" fmla="*/ 144211 h 288423"/>
                <a:gd name="connsiteX4" fmla="*/ 144052 w 288102"/>
                <a:gd name="connsiteY4" fmla="*/ 0 h 288423"/>
                <a:gd name="connsiteX5" fmla="*/ 234369 w 288102"/>
                <a:gd name="connsiteY5" fmla="*/ 202277 h 288423"/>
                <a:gd name="connsiteX6" fmla="*/ 53733 w 288102"/>
                <a:gd name="connsiteY6" fmla="*/ 202277 h 288423"/>
                <a:gd name="connsiteX7" fmla="*/ 53733 w 288102"/>
                <a:gd name="connsiteY7" fmla="*/ 86145 h 288423"/>
                <a:gd name="connsiteX8" fmla="*/ 234369 w 288102"/>
                <a:gd name="connsiteY8" fmla="*/ 86145 h 288423"/>
                <a:gd name="connsiteX9" fmla="*/ 234369 w 288102"/>
                <a:gd name="connsiteY9" fmla="*/ 202277 h 288423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53733 w 288103"/>
                <a:gd name="csY7" fmla="*/ 86145 h 288424"/>
                <a:gd name="csX8" fmla="*/ 267075 w 288103"/>
                <a:gd name="csY8" fmla="*/ 53440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53733 w 288103"/>
                <a:gd name="csY7" fmla="*/ 86145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2859 w 288103"/>
                <a:gd name="csY7" fmla="*/ 57073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53733 w 288103"/>
                <a:gd name="csY6" fmla="*/ 202277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24662 w 288103"/>
                <a:gd name="csY6" fmla="*/ 227714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4369 w 288103"/>
                <a:gd name="csY5" fmla="*/ 202277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34369 w 288103"/>
                <a:gd name="csY9" fmla="*/ 20227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45271 w 288103"/>
                <a:gd name="csY5" fmla="*/ 220447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45271 w 288103"/>
                <a:gd name="csY9" fmla="*/ 220447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38003 w 288103"/>
                <a:gd name="csY8" fmla="*/ 82511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52539 w 288103"/>
                <a:gd name="csY8" fmla="*/ 78877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39198 w 288103"/>
                <a:gd name="csY7" fmla="*/ 78877 h 288424"/>
                <a:gd name="csX8" fmla="*/ 241637 w 288103"/>
                <a:gd name="csY8" fmla="*/ 78877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52539 w 288103"/>
                <a:gd name="csY5" fmla="*/ 205911 h 288424"/>
                <a:gd name="csX6" fmla="*/ 46466 w 288103"/>
                <a:gd name="csY6" fmla="*/ 205911 h 288424"/>
                <a:gd name="csX7" fmla="*/ 50100 w 288103"/>
                <a:gd name="csY7" fmla="*/ 82511 h 288424"/>
                <a:gd name="csX8" fmla="*/ 241637 w 288103"/>
                <a:gd name="csY8" fmla="*/ 78877 h 288424"/>
                <a:gd name="csX9" fmla="*/ 252539 w 288103"/>
                <a:gd name="csY9" fmla="*/ 205911 h 288424"/>
                <a:gd name="csX0" fmla="*/ 144052 w 288103"/>
                <a:gd name="csY0" fmla="*/ 0 h 288424"/>
                <a:gd name="csX1" fmla="*/ 0 w 288103"/>
                <a:gd name="csY1" fmla="*/ 144211 h 288424"/>
                <a:gd name="csX2" fmla="*/ 144052 w 288103"/>
                <a:gd name="csY2" fmla="*/ 288424 h 288424"/>
                <a:gd name="csX3" fmla="*/ 288103 w 288103"/>
                <a:gd name="csY3" fmla="*/ 144211 h 288424"/>
                <a:gd name="csX4" fmla="*/ 144052 w 288103"/>
                <a:gd name="csY4" fmla="*/ 0 h 288424"/>
                <a:gd name="csX5" fmla="*/ 238003 w 288103"/>
                <a:gd name="csY5" fmla="*/ 209545 h 288424"/>
                <a:gd name="csX6" fmla="*/ 46466 w 288103"/>
                <a:gd name="csY6" fmla="*/ 205911 h 288424"/>
                <a:gd name="csX7" fmla="*/ 50100 w 288103"/>
                <a:gd name="csY7" fmla="*/ 82511 h 288424"/>
                <a:gd name="csX8" fmla="*/ 241637 w 288103"/>
                <a:gd name="csY8" fmla="*/ 78877 h 288424"/>
                <a:gd name="csX9" fmla="*/ 238003 w 288103"/>
                <a:gd name="csY9" fmla="*/ 209545 h 2884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88103" h="288424">
                  <a:moveTo>
                    <a:pt x="144052" y="0"/>
                  </a:moveTo>
                  <a:cubicBezTo>
                    <a:pt x="64658" y="0"/>
                    <a:pt x="0" y="64673"/>
                    <a:pt x="0" y="144211"/>
                  </a:cubicBezTo>
                  <a:cubicBezTo>
                    <a:pt x="0" y="223750"/>
                    <a:pt x="64658" y="288424"/>
                    <a:pt x="144052" y="288424"/>
                  </a:cubicBezTo>
                  <a:cubicBezTo>
                    <a:pt x="223445" y="288424"/>
                    <a:pt x="288103" y="223750"/>
                    <a:pt x="288103" y="144211"/>
                  </a:cubicBezTo>
                  <a:cubicBezTo>
                    <a:pt x="288103" y="64673"/>
                    <a:pt x="223445" y="0"/>
                    <a:pt x="144052" y="0"/>
                  </a:cubicBezTo>
                  <a:close/>
                  <a:moveTo>
                    <a:pt x="238003" y="209545"/>
                  </a:moveTo>
                  <a:lnTo>
                    <a:pt x="46466" y="205911"/>
                  </a:lnTo>
                  <a:lnTo>
                    <a:pt x="50100" y="82511"/>
                  </a:lnTo>
                  <a:lnTo>
                    <a:pt x="241637" y="78877"/>
                  </a:lnTo>
                  <a:lnTo>
                    <a:pt x="238003" y="209545"/>
                  </a:lnTo>
                  <a:close/>
                </a:path>
              </a:pathLst>
            </a:custGeom>
            <a:solidFill>
              <a:srgbClr val="FFFFFF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Roboto Condensed" panose="02000000000000000000" pitchFamily="2" charset="0"/>
              </a:endParaRPr>
            </a:p>
          </p:txBody>
        </p:sp>
      </p:grpSp>
      <p:sp>
        <p:nvSpPr>
          <p:cNvPr id="10" name="TextBox 9">
            <a:hlinkClick r:id="rId10"/>
            <a:extLst>
              <a:ext uri="{FF2B5EF4-FFF2-40B4-BE49-F238E27FC236}">
                <a16:creationId xmlns:a16="http://schemas.microsoft.com/office/drawing/2014/main" id="{2BAF96C3-82BD-E6A0-C420-A6930461DCF9}"/>
              </a:ext>
            </a:extLst>
          </p:cNvPr>
          <p:cNvSpPr txBox="1"/>
          <p:nvPr/>
        </p:nvSpPr>
        <p:spPr>
          <a:xfrm>
            <a:off x="5345906" y="6825434"/>
            <a:ext cx="209121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78832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9A918-EFA6-E048-98E6-73F8B306E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66006A-45D8-AC21-6D62-ADE6BCDF0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13AB9A47-C26E-CC60-5BDD-2DEEFA2AFBF8}"/>
              </a:ext>
            </a:extLst>
          </p:cNvPr>
          <p:cNvSpPr txBox="1"/>
          <p:nvPr/>
        </p:nvSpPr>
        <p:spPr>
          <a:xfrm>
            <a:off x="6843600" y="6828976"/>
            <a:ext cx="1634694" cy="179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9E1AE4A3-7110-9830-AD91-CAD33D53A8A4}"/>
              </a:ext>
            </a:extLst>
          </p:cNvPr>
          <p:cNvSpPr txBox="1"/>
          <p:nvPr/>
        </p:nvSpPr>
        <p:spPr>
          <a:xfrm>
            <a:off x="8607867" y="6828976"/>
            <a:ext cx="1634694" cy="179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88E9777-A869-2C7B-9709-F3DB58883954}"/>
              </a:ext>
            </a:extLst>
          </p:cNvPr>
          <p:cNvSpPr txBox="1"/>
          <p:nvPr/>
        </p:nvSpPr>
        <p:spPr>
          <a:xfrm>
            <a:off x="4815236" y="6847834"/>
            <a:ext cx="1898791" cy="2055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47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D2AECB-84CE-3318-32C3-11B1E62C0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6FA15-8083-8577-6C81-55072AA76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F08DC-4549-1905-BA85-B225404E8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C4FDBF95-B834-8BB9-15B1-CEC75A087285}"/>
              </a:ext>
            </a:extLst>
          </p:cNvPr>
          <p:cNvSpPr txBox="1"/>
          <p:nvPr/>
        </p:nvSpPr>
        <p:spPr>
          <a:xfrm>
            <a:off x="6843600" y="6828976"/>
            <a:ext cx="1634694" cy="179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4D945195-F92B-1CF2-2397-536B6D9C7CD0}"/>
              </a:ext>
            </a:extLst>
          </p:cNvPr>
          <p:cNvSpPr txBox="1"/>
          <p:nvPr/>
        </p:nvSpPr>
        <p:spPr>
          <a:xfrm>
            <a:off x="8607867" y="6828976"/>
            <a:ext cx="1634694" cy="179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F31B631D-5E8A-04A8-1E85-00497F5950EC}"/>
              </a:ext>
            </a:extLst>
          </p:cNvPr>
          <p:cNvSpPr txBox="1"/>
          <p:nvPr/>
        </p:nvSpPr>
        <p:spPr>
          <a:xfrm>
            <a:off x="4815236" y="6847834"/>
            <a:ext cx="1898791" cy="2055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1100" spc="0" baseline="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-Regular"/>
              <a:sym typeface="Roboto-Regular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47076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885B2-301A-D3E0-E2FF-EF5A4890E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DAD5207F-4B9A-087B-75FB-F9D3A16671EB}"/>
              </a:ext>
            </a:extLst>
          </p:cNvPr>
          <p:cNvSpPr/>
          <p:nvPr/>
        </p:nvSpPr>
        <p:spPr>
          <a:xfrm>
            <a:off x="6894674" y="5722551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B2269070-8714-100F-E055-C1FDFA67908A}"/>
              </a:ext>
            </a:extLst>
          </p:cNvPr>
          <p:cNvSpPr/>
          <p:nvPr/>
        </p:nvSpPr>
        <p:spPr>
          <a:xfrm>
            <a:off x="6659217" y="5999549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6CCD14AC-B924-77B5-07BD-CB0616058A80}"/>
              </a:ext>
            </a:extLst>
          </p:cNvPr>
          <p:cNvSpPr/>
          <p:nvPr/>
        </p:nvSpPr>
        <p:spPr>
          <a:xfrm>
            <a:off x="6792515" y="6317587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831FD-7483-9F6E-0C96-822B9E14A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55D66A-A2C2-F5B6-1185-05F48F177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7CC4D-8E71-7F9D-F2F9-06AB0D734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49D07-E77A-747D-48DD-775B0D1AE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8B3F34-E368-1BBC-1AB0-FB042DC8F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025A74-4056-EA6A-971A-7EEC5E221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2026-05-29 at 05 AM</Schedule_Date>
    <Delivery_Option xmlns="4aed504c-ebe7-463e-82c7-15fe6339b33a">Schedule Delivery</Delivery_Option>
    <Schedule_ID xmlns="4aed504c-ebe7-463e-82c7-15fe6339b33a">5028</Schedule_ID>
    <Delivery_Purpose xmlns="4aed504c-ebe7-463e-82c7-15fe6339b33a">Broadcast Email</Delivery_Purpos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89279389954b487aec73dd59cf6b699a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dc6e19a86db091d1427fa9d580237c5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dexed="true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dexed="true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dexed="true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47A20-002D-4AB8-ABB3-0B21AF86A9E8}">
  <ds:schemaRefs>
    <ds:schemaRef ds:uri="http://purl.org/dc/dcmitype/"/>
    <ds:schemaRef ds:uri="http://purl.org/dc/terms/"/>
    <ds:schemaRef ds:uri="http://purl.org/dc/elements/1.1/"/>
    <ds:schemaRef ds:uri="2bba036e-3261-42ff-ac2c-3ab430ee1e45"/>
    <ds:schemaRef ds:uri="http://schemas.microsoft.com/office/2006/metadata/properties"/>
    <ds:schemaRef ds:uri="http://schemas.microsoft.com/office/2006/documentManagement/types"/>
    <ds:schemaRef ds:uri="44790e13-f532-45ba-883a-ea4e13c1e09a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4F59EC-7300-4334-81C7-03CC0BD0C2CC}"/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Katie Naughton</cp:lastModifiedBy>
  <cp:revision>30</cp:revision>
  <dcterms:created xsi:type="dcterms:W3CDTF">2022-03-08T17:50:39Z</dcterms:created>
  <dcterms:modified xsi:type="dcterms:W3CDTF">2026-05-27T10:15:49Z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