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3" r:id="rId20"/>
    <p:sldId id="283" r:id="rId21"/>
    <p:sldId id="285" r:id="rId22"/>
    <p:sldId id="291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BE277-231D-4700-8AE1-11FF5FB4BE1D}" v="2" dt="2026-05-20T08:33:09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 Khairunnisa Hassan" userId="7de2a77f-ef0c-4064-ae17-6969fba2cc5d" providerId="ADAL" clId="{34C0B1C0-7C15-49F5-BB6E-26073B8BA57A}"/>
    <pc:docChg chg="custSel modSld">
      <pc:chgData name="Nur Khairunnisa Hassan" userId="7de2a77f-ef0c-4064-ae17-6969fba2cc5d" providerId="ADAL" clId="{34C0B1C0-7C15-49F5-BB6E-26073B8BA57A}" dt="2026-05-20T08:33:09.031" v="7"/>
      <pc:docMkLst>
        <pc:docMk/>
      </pc:docMkLst>
      <pc:sldChg chg="addSp delSp modSp mod">
        <pc:chgData name="Nur Khairunnisa Hassan" userId="7de2a77f-ef0c-4064-ae17-6969fba2cc5d" providerId="ADAL" clId="{34C0B1C0-7C15-49F5-BB6E-26073B8BA57A}" dt="2026-05-20T08:33:09.031" v="7"/>
        <pc:sldMkLst>
          <pc:docMk/>
          <pc:sldMk cId="1387600261" sldId="287"/>
        </pc:sldMkLst>
        <pc:spChg chg="add mod">
          <ac:chgData name="Nur Khairunnisa Hassan" userId="7de2a77f-ef0c-4064-ae17-6969fba2cc5d" providerId="ADAL" clId="{34C0B1C0-7C15-49F5-BB6E-26073B8BA57A}" dt="2026-05-20T08:33:09.031" v="7"/>
          <ac:spMkLst>
            <pc:docMk/>
            <pc:sldMk cId="1387600261" sldId="287"/>
            <ac:spMk id="2" creationId="{775929A5-CFC2-FFC6-7825-B633F2660C2E}"/>
          </ac:spMkLst>
        </pc:spChg>
        <pc:spChg chg="add mod">
          <ac:chgData name="Nur Khairunnisa Hassan" userId="7de2a77f-ef0c-4064-ae17-6969fba2cc5d" providerId="ADAL" clId="{34C0B1C0-7C15-49F5-BB6E-26073B8BA57A}" dt="2026-05-20T08:33:09.031" v="7"/>
          <ac:spMkLst>
            <pc:docMk/>
            <pc:sldMk cId="1387600261" sldId="287"/>
            <ac:spMk id="17" creationId="{A1F00319-94AC-9819-698F-73D8A60988F0}"/>
          </ac:spMkLst>
        </pc:spChg>
        <pc:spChg chg="add mod">
          <ac:chgData name="Nur Khairunnisa Hassan" userId="7de2a77f-ef0c-4064-ae17-6969fba2cc5d" providerId="ADAL" clId="{34C0B1C0-7C15-49F5-BB6E-26073B8BA57A}" dt="2026-05-20T08:33:09.031" v="7"/>
          <ac:spMkLst>
            <pc:docMk/>
            <pc:sldMk cId="1387600261" sldId="287"/>
            <ac:spMk id="18" creationId="{57A5C93E-8AE5-774E-9B93-A2FB92E08B7A}"/>
          </ac:spMkLst>
        </pc:spChg>
        <pc:grpChg chg="del">
          <ac:chgData name="Nur Khairunnisa Hassan" userId="7de2a77f-ef0c-4064-ae17-6969fba2cc5d" providerId="ADAL" clId="{34C0B1C0-7C15-49F5-BB6E-26073B8BA57A}" dt="2026-05-20T08:33:01.882" v="4" actId="478"/>
          <ac:grpSpMkLst>
            <pc:docMk/>
            <pc:sldMk cId="1387600261" sldId="287"/>
            <ac:grpSpMk id="4" creationId="{FB7BCD19-4E61-6C26-34C7-B90D3CDB2428}"/>
          </ac:grpSpMkLst>
        </pc:grpChg>
        <pc:grpChg chg="del">
          <ac:chgData name="Nur Khairunnisa Hassan" userId="7de2a77f-ef0c-4064-ae17-6969fba2cc5d" providerId="ADAL" clId="{34C0B1C0-7C15-49F5-BB6E-26073B8BA57A}" dt="2026-05-20T08:33:07.940" v="6" actId="478"/>
          <ac:grpSpMkLst>
            <pc:docMk/>
            <pc:sldMk cId="1387600261" sldId="287"/>
            <ac:grpSpMk id="9" creationId="{091B3A1E-B279-B53E-3185-AA1DCB20F76C}"/>
          </ac:grpSpMkLst>
        </pc:grpChg>
        <pc:grpChg chg="del">
          <ac:chgData name="Nur Khairunnisa Hassan" userId="7de2a77f-ef0c-4064-ae17-6969fba2cc5d" providerId="ADAL" clId="{34C0B1C0-7C15-49F5-BB6E-26073B8BA57A}" dt="2026-05-20T08:33:03.912" v="5" actId="478"/>
          <ac:grpSpMkLst>
            <pc:docMk/>
            <pc:sldMk cId="1387600261" sldId="287"/>
            <ac:grpSpMk id="12" creationId="{936461B5-46FA-AF49-01CB-0086699A2F55}"/>
          </ac:grpSpMkLst>
        </pc:grpChg>
      </pc:sldChg>
      <pc:sldChg chg="addSp delSp modSp mod">
        <pc:chgData name="Nur Khairunnisa Hassan" userId="7de2a77f-ef0c-4064-ae17-6969fba2cc5d" providerId="ADAL" clId="{34C0B1C0-7C15-49F5-BB6E-26073B8BA57A}" dt="2026-05-20T08:32:56.563" v="3"/>
        <pc:sldMkLst>
          <pc:docMk/>
          <pc:sldMk cId="1332704581" sldId="291"/>
        </pc:sldMkLst>
        <pc:spChg chg="add mod">
          <ac:chgData name="Nur Khairunnisa Hassan" userId="7de2a77f-ef0c-4064-ae17-6969fba2cc5d" providerId="ADAL" clId="{34C0B1C0-7C15-49F5-BB6E-26073B8BA57A}" dt="2026-05-20T08:32:56.563" v="3"/>
          <ac:spMkLst>
            <pc:docMk/>
            <pc:sldMk cId="1332704581" sldId="291"/>
            <ac:spMk id="2" creationId="{A36953FE-A381-CB02-8C83-BC37FF17A7DF}"/>
          </ac:spMkLst>
        </pc:spChg>
        <pc:spChg chg="add mod">
          <ac:chgData name="Nur Khairunnisa Hassan" userId="7de2a77f-ef0c-4064-ae17-6969fba2cc5d" providerId="ADAL" clId="{34C0B1C0-7C15-49F5-BB6E-26073B8BA57A}" dt="2026-05-20T08:32:56.563" v="3"/>
          <ac:spMkLst>
            <pc:docMk/>
            <pc:sldMk cId="1332704581" sldId="291"/>
            <ac:spMk id="17" creationId="{99534B33-4394-0789-E502-533445452A07}"/>
          </ac:spMkLst>
        </pc:spChg>
        <pc:spChg chg="add mod">
          <ac:chgData name="Nur Khairunnisa Hassan" userId="7de2a77f-ef0c-4064-ae17-6969fba2cc5d" providerId="ADAL" clId="{34C0B1C0-7C15-49F5-BB6E-26073B8BA57A}" dt="2026-05-20T08:32:56.563" v="3"/>
          <ac:spMkLst>
            <pc:docMk/>
            <pc:sldMk cId="1332704581" sldId="291"/>
            <ac:spMk id="18" creationId="{276D4566-0950-54A0-8B80-A03E391E0587}"/>
          </ac:spMkLst>
        </pc:spChg>
        <pc:grpChg chg="del">
          <ac:chgData name="Nur Khairunnisa Hassan" userId="7de2a77f-ef0c-4064-ae17-6969fba2cc5d" providerId="ADAL" clId="{34C0B1C0-7C15-49F5-BB6E-26073B8BA57A}" dt="2026-05-20T08:32:52.912" v="0" actId="478"/>
          <ac:grpSpMkLst>
            <pc:docMk/>
            <pc:sldMk cId="1332704581" sldId="291"/>
            <ac:grpSpMk id="4" creationId="{CA0AB651-114A-57EE-440C-15709B2BA72F}"/>
          </ac:grpSpMkLst>
        </pc:grpChg>
        <pc:grpChg chg="del">
          <ac:chgData name="Nur Khairunnisa Hassan" userId="7de2a77f-ef0c-4064-ae17-6969fba2cc5d" providerId="ADAL" clId="{34C0B1C0-7C15-49F5-BB6E-26073B8BA57A}" dt="2026-05-20T08:32:55.629" v="2" actId="478"/>
          <ac:grpSpMkLst>
            <pc:docMk/>
            <pc:sldMk cId="1332704581" sldId="291"/>
            <ac:grpSpMk id="9" creationId="{79265373-9C88-7382-87C9-1640EC4B65CE}"/>
          </ac:grpSpMkLst>
        </pc:grpChg>
        <pc:grpChg chg="del">
          <ac:chgData name="Nur Khairunnisa Hassan" userId="7de2a77f-ef0c-4064-ae17-6969fba2cc5d" providerId="ADAL" clId="{34C0B1C0-7C15-49F5-BB6E-26073B8BA57A}" dt="2026-05-20T08:32:54.402" v="1" actId="478"/>
          <ac:grpSpMkLst>
            <pc:docMk/>
            <pc:sldMk cId="1332704581" sldId="291"/>
            <ac:grpSpMk id="12" creationId="{F359A6F9-057A-9052-AB75-A4784FC346EB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ahzGRQO_vao" TargetMode="External"/><Relationship Id="rId4" Type="http://schemas.openxmlformats.org/officeDocument/2006/relationships/hyperlink" Target="https://hyphenonline.com/2026/04/22/when-is-eid-al-adha-2026-uk-europ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://www.facebook.com/picturenewsprimary" TargetMode="External"/><Relationship Id="rId7" Type="http://schemas.openxmlformats.org/officeDocument/2006/relationships/hyperlink" Target="https://x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hyperlink" Target="http://www.instagram.com/picturenewsprimary/" TargetMode="External"/><Relationship Id="rId10" Type="http://schemas.openxmlformats.org/officeDocument/2006/relationships/hyperlink" Target="http://www.picture-news.co.uk/discuss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yphenonline.com/2026/04/22/when-is-eid-al-adha-2026-uk-europ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ahzGRQO_va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48580-0358-E04C-8000-F844B4C4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9973D-AFA2-955F-2E95-FF421F324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54695-23B2-D568-A24D-DAA196D8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D1371-F6D0-184D-9791-07901533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A4582-A395-5F81-C0BA-7DE3DA54B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E4197-10C7-E1EA-3026-AB0B462C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D9CFF-C09B-2BAF-B652-6E89B823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91B3F-501F-E6F7-81D7-6C8113D3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52A2D-A4D4-AD1C-CA2A-3AEA4243F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C6A15C4-5376-1C95-8119-B8214B4986C7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4E1E38D-7782-8DBD-E482-96D23EB574D1}"/>
              </a:ext>
            </a:extLst>
          </p:cNvPr>
          <p:cNvSpPr/>
          <p:nvPr/>
        </p:nvSpPr>
        <p:spPr>
          <a:xfrm>
            <a:off x="7406348" y="1602880"/>
            <a:ext cx="292027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78B8FB0C-FE57-68EE-097C-290EB8A13846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5B5AB-2812-C567-3635-FBE74A6D2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 descr="A black letter f in a white circl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B65825D2-1C9E-16F7-86CA-BA4358D046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28" y="6801500"/>
            <a:ext cx="252000" cy="252000"/>
          </a:xfrm>
          <a:prstGeom prst="rect">
            <a:avLst/>
          </a:prstGeom>
        </p:spPr>
      </p:pic>
      <p:pic>
        <p:nvPicPr>
          <p:cNvPr id="5" name="Graphic 4">
            <a:hlinkClick r:id="rId5"/>
            <a:extLst>
              <a:ext uri="{FF2B5EF4-FFF2-40B4-BE49-F238E27FC236}">
                <a16:creationId xmlns:a16="http://schemas.microsoft.com/office/drawing/2014/main" id="{D2AE7326-E3FE-2B85-7314-5D466F80C3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9374" y="6801500"/>
            <a:ext cx="252000" cy="252000"/>
          </a:xfrm>
          <a:prstGeom prst="rect">
            <a:avLst/>
          </a:prstGeom>
        </p:spPr>
      </p:pic>
      <p:pic>
        <p:nvPicPr>
          <p:cNvPr id="6" name="Graphic 5">
            <a:hlinkClick r:id="rId7"/>
            <a:extLst>
              <a:ext uri="{FF2B5EF4-FFF2-40B4-BE49-F238E27FC236}">
                <a16:creationId xmlns:a16="http://schemas.microsoft.com/office/drawing/2014/main" id="{5B1CC688-5C93-6D6E-4823-925BB6E882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4760" y="6801500"/>
            <a:ext cx="246521" cy="25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97DC91-276A-91B7-4B32-C3B28D89D463}"/>
              </a:ext>
            </a:extLst>
          </p:cNvPr>
          <p:cNvGrpSpPr/>
          <p:nvPr/>
        </p:nvGrpSpPr>
        <p:grpSpPr>
          <a:xfrm>
            <a:off x="8704993" y="6801500"/>
            <a:ext cx="251721" cy="252001"/>
            <a:chOff x="8704993" y="6801500"/>
            <a:chExt cx="251721" cy="252001"/>
          </a:xfrm>
        </p:grpSpPr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F3F2689C-C7D7-BDAC-4255-9729B712E8B7}"/>
                </a:ext>
              </a:extLst>
            </p:cNvPr>
            <p:cNvSpPr/>
            <p:nvPr/>
          </p:nvSpPr>
          <p:spPr>
            <a:xfrm>
              <a:off x="8740535" y="6869435"/>
              <a:ext cx="180636" cy="116131"/>
            </a:xfrm>
            <a:custGeom>
              <a:avLst/>
              <a:gdLst>
                <a:gd name="connsiteX0" fmla="*/ 0 w 180636"/>
                <a:gd name="connsiteY0" fmla="*/ 116132 h 116131"/>
                <a:gd name="connsiteX1" fmla="*/ 180636 w 180636"/>
                <a:gd name="connsiteY1" fmla="*/ 116132 h 116131"/>
                <a:gd name="connsiteX2" fmla="*/ 180636 w 180636"/>
                <a:gd name="connsiteY2" fmla="*/ 0 h 116131"/>
                <a:gd name="connsiteX3" fmla="*/ 0 w 180636"/>
                <a:gd name="connsiteY3" fmla="*/ 0 h 116131"/>
                <a:gd name="connsiteX4" fmla="*/ 0 w 180636"/>
                <a:gd name="connsiteY4" fmla="*/ 116132 h 116131"/>
                <a:gd name="connsiteX5" fmla="*/ 9019 w 180636"/>
                <a:gd name="connsiteY5" fmla="*/ 101520 h 116131"/>
                <a:gd name="connsiteX6" fmla="*/ 9019 w 180636"/>
                <a:gd name="connsiteY6" fmla="*/ 12960 h 116131"/>
                <a:gd name="connsiteX7" fmla="*/ 53225 w 180636"/>
                <a:gd name="connsiteY7" fmla="*/ 57304 h 116131"/>
                <a:gd name="connsiteX8" fmla="*/ 9019 w 180636"/>
                <a:gd name="connsiteY8" fmla="*/ 101520 h 116131"/>
                <a:gd name="connsiteX9" fmla="*/ 84093 w 180636"/>
                <a:gd name="connsiteY9" fmla="*/ 86401 h 116131"/>
                <a:gd name="connsiteX10" fmla="*/ 96543 w 180636"/>
                <a:gd name="connsiteY10" fmla="*/ 86401 h 116131"/>
                <a:gd name="connsiteX11" fmla="*/ 101878 w 180636"/>
                <a:gd name="connsiteY11" fmla="*/ 82588 h 116131"/>
                <a:gd name="connsiteX12" fmla="*/ 120932 w 180636"/>
                <a:gd name="connsiteY12" fmla="*/ 63529 h 116131"/>
                <a:gd name="connsiteX13" fmla="*/ 164758 w 180636"/>
                <a:gd name="connsiteY13" fmla="*/ 106984 h 116131"/>
                <a:gd name="connsiteX14" fmla="*/ 15879 w 180636"/>
                <a:gd name="connsiteY14" fmla="*/ 106984 h 116131"/>
                <a:gd name="connsiteX15" fmla="*/ 59704 w 180636"/>
                <a:gd name="connsiteY15" fmla="*/ 63529 h 116131"/>
                <a:gd name="connsiteX16" fmla="*/ 78631 w 180636"/>
                <a:gd name="connsiteY16" fmla="*/ 82588 h 116131"/>
                <a:gd name="connsiteX17" fmla="*/ 84093 w 180636"/>
                <a:gd name="connsiteY17" fmla="*/ 86401 h 116131"/>
                <a:gd name="connsiteX18" fmla="*/ 95526 w 180636"/>
                <a:gd name="connsiteY18" fmla="*/ 76235 h 116131"/>
                <a:gd name="connsiteX19" fmla="*/ 90318 w 180636"/>
                <a:gd name="connsiteY19" fmla="*/ 78522 h 116131"/>
                <a:gd name="connsiteX20" fmla="*/ 85110 w 180636"/>
                <a:gd name="connsiteY20" fmla="*/ 76235 h 116131"/>
                <a:gd name="connsiteX21" fmla="*/ 17530 w 180636"/>
                <a:gd name="connsiteY21" fmla="*/ 9021 h 116131"/>
                <a:gd name="connsiteX22" fmla="*/ 163106 w 180636"/>
                <a:gd name="connsiteY22" fmla="*/ 9021 h 116131"/>
                <a:gd name="connsiteX23" fmla="*/ 95526 w 180636"/>
                <a:gd name="connsiteY23" fmla="*/ 76235 h 116131"/>
                <a:gd name="connsiteX24" fmla="*/ 127411 w 180636"/>
                <a:gd name="connsiteY24" fmla="*/ 57176 h 116131"/>
                <a:gd name="connsiteX25" fmla="*/ 171617 w 180636"/>
                <a:gd name="connsiteY25" fmla="*/ 12833 h 116131"/>
                <a:gd name="connsiteX26" fmla="*/ 171617 w 180636"/>
                <a:gd name="connsiteY26" fmla="*/ 101393 h 116131"/>
                <a:gd name="connsiteX27" fmla="*/ 127411 w 180636"/>
                <a:gd name="connsiteY27" fmla="*/ 57176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636" h="116131">
                  <a:moveTo>
                    <a:pt x="0" y="116132"/>
                  </a:moveTo>
                  <a:lnTo>
                    <a:pt x="180636" y="116132"/>
                  </a:lnTo>
                  <a:lnTo>
                    <a:pt x="180636" y="0"/>
                  </a:lnTo>
                  <a:lnTo>
                    <a:pt x="0" y="0"/>
                  </a:lnTo>
                  <a:lnTo>
                    <a:pt x="0" y="116132"/>
                  </a:lnTo>
                  <a:close/>
                  <a:moveTo>
                    <a:pt x="9019" y="101520"/>
                  </a:moveTo>
                  <a:lnTo>
                    <a:pt x="9019" y="12960"/>
                  </a:lnTo>
                  <a:lnTo>
                    <a:pt x="53225" y="57304"/>
                  </a:lnTo>
                  <a:lnTo>
                    <a:pt x="9019" y="101520"/>
                  </a:lnTo>
                  <a:close/>
                  <a:moveTo>
                    <a:pt x="84093" y="86401"/>
                  </a:moveTo>
                  <a:cubicBezTo>
                    <a:pt x="88158" y="87925"/>
                    <a:pt x="92351" y="87925"/>
                    <a:pt x="96543" y="86401"/>
                  </a:cubicBezTo>
                  <a:cubicBezTo>
                    <a:pt x="98702" y="85638"/>
                    <a:pt x="100481" y="84367"/>
                    <a:pt x="101878" y="82588"/>
                  </a:cubicBezTo>
                  <a:lnTo>
                    <a:pt x="120932" y="63529"/>
                  </a:lnTo>
                  <a:lnTo>
                    <a:pt x="164758" y="106984"/>
                  </a:lnTo>
                  <a:lnTo>
                    <a:pt x="15879" y="106984"/>
                  </a:lnTo>
                  <a:lnTo>
                    <a:pt x="59704" y="63529"/>
                  </a:lnTo>
                  <a:lnTo>
                    <a:pt x="78631" y="82588"/>
                  </a:lnTo>
                  <a:cubicBezTo>
                    <a:pt x="80156" y="84367"/>
                    <a:pt x="82061" y="85638"/>
                    <a:pt x="84093" y="86401"/>
                  </a:cubicBezTo>
                  <a:close/>
                  <a:moveTo>
                    <a:pt x="95526" y="76235"/>
                  </a:moveTo>
                  <a:cubicBezTo>
                    <a:pt x="94002" y="77760"/>
                    <a:pt x="92351" y="78522"/>
                    <a:pt x="90318" y="78522"/>
                  </a:cubicBezTo>
                  <a:cubicBezTo>
                    <a:pt x="88286" y="78522"/>
                    <a:pt x="86634" y="77760"/>
                    <a:pt x="85110" y="76235"/>
                  </a:cubicBezTo>
                  <a:lnTo>
                    <a:pt x="17530" y="9021"/>
                  </a:lnTo>
                  <a:lnTo>
                    <a:pt x="163106" y="9021"/>
                  </a:lnTo>
                  <a:lnTo>
                    <a:pt x="95526" y="76235"/>
                  </a:lnTo>
                  <a:close/>
                  <a:moveTo>
                    <a:pt x="127411" y="57176"/>
                  </a:moveTo>
                  <a:lnTo>
                    <a:pt x="171617" y="12833"/>
                  </a:lnTo>
                  <a:lnTo>
                    <a:pt x="171617" y="101393"/>
                  </a:lnTo>
                  <a:lnTo>
                    <a:pt x="127411" y="57176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  <p:sp>
          <p:nvSpPr>
            <p:cNvPr id="9" name="Freeform 133">
              <a:hlinkClick r:id="rId9"/>
              <a:extLst>
                <a:ext uri="{FF2B5EF4-FFF2-40B4-BE49-F238E27FC236}">
                  <a16:creationId xmlns:a16="http://schemas.microsoft.com/office/drawing/2014/main" id="{4E9DE6E6-C575-1D2C-C8A2-E2F6BB55D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993" y="6801500"/>
              <a:ext cx="251721" cy="252001"/>
            </a:xfrm>
            <a:custGeom>
              <a:avLst/>
              <a:gdLst>
                <a:gd name="connsiteX0" fmla="*/ 144052 w 288102"/>
                <a:gd name="connsiteY0" fmla="*/ 0 h 288423"/>
                <a:gd name="connsiteX1" fmla="*/ 0 w 288102"/>
                <a:gd name="connsiteY1" fmla="*/ 144211 h 288423"/>
                <a:gd name="connsiteX2" fmla="*/ 144052 w 288102"/>
                <a:gd name="connsiteY2" fmla="*/ 288424 h 288423"/>
                <a:gd name="connsiteX3" fmla="*/ 288103 w 288102"/>
                <a:gd name="connsiteY3" fmla="*/ 144211 h 288423"/>
                <a:gd name="connsiteX4" fmla="*/ 144052 w 288102"/>
                <a:gd name="connsiteY4" fmla="*/ 0 h 288423"/>
                <a:gd name="connsiteX5" fmla="*/ 234369 w 288102"/>
                <a:gd name="connsiteY5" fmla="*/ 202277 h 288423"/>
                <a:gd name="connsiteX6" fmla="*/ 53733 w 288102"/>
                <a:gd name="connsiteY6" fmla="*/ 202277 h 288423"/>
                <a:gd name="connsiteX7" fmla="*/ 53733 w 288102"/>
                <a:gd name="connsiteY7" fmla="*/ 86145 h 288423"/>
                <a:gd name="connsiteX8" fmla="*/ 234369 w 288102"/>
                <a:gd name="connsiteY8" fmla="*/ 86145 h 288423"/>
                <a:gd name="connsiteX9" fmla="*/ 234369 w 288102"/>
                <a:gd name="connsiteY9" fmla="*/ 202277 h 288423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67075 w 288103"/>
                <a:gd name="csY8" fmla="*/ 53440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2859 w 288103"/>
                <a:gd name="csY7" fmla="*/ 57073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24662 w 288103"/>
                <a:gd name="csY6" fmla="*/ 227714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45271 w 288103"/>
                <a:gd name="csY5" fmla="*/ 22044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45271 w 288103"/>
                <a:gd name="csY9" fmla="*/ 22044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52539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8003 w 288103"/>
                <a:gd name="csY5" fmla="*/ 209545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38003 w 288103"/>
                <a:gd name="csY9" fmla="*/ 209545 h 2884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88103" h="288424">
                  <a:moveTo>
                    <a:pt x="144052" y="0"/>
                  </a:moveTo>
                  <a:cubicBezTo>
                    <a:pt x="64658" y="0"/>
                    <a:pt x="0" y="64673"/>
                    <a:pt x="0" y="144211"/>
                  </a:cubicBezTo>
                  <a:cubicBezTo>
                    <a:pt x="0" y="223750"/>
                    <a:pt x="64658" y="288424"/>
                    <a:pt x="144052" y="288424"/>
                  </a:cubicBezTo>
                  <a:cubicBezTo>
                    <a:pt x="223445" y="288424"/>
                    <a:pt x="288103" y="223750"/>
                    <a:pt x="288103" y="144211"/>
                  </a:cubicBezTo>
                  <a:cubicBezTo>
                    <a:pt x="288103" y="64673"/>
                    <a:pt x="223445" y="0"/>
                    <a:pt x="144052" y="0"/>
                  </a:cubicBezTo>
                  <a:close/>
                  <a:moveTo>
                    <a:pt x="238003" y="209545"/>
                  </a:moveTo>
                  <a:lnTo>
                    <a:pt x="46466" y="205911"/>
                  </a:lnTo>
                  <a:lnTo>
                    <a:pt x="50100" y="82511"/>
                  </a:lnTo>
                  <a:lnTo>
                    <a:pt x="241637" y="78877"/>
                  </a:lnTo>
                  <a:lnTo>
                    <a:pt x="238003" y="209545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</p:grpSp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1C382C49-9C54-986A-AA7A-FC5F2A954E73}"/>
              </a:ext>
            </a:extLst>
          </p:cNvPr>
          <p:cNvSpPr txBox="1"/>
          <p:nvPr/>
        </p:nvSpPr>
        <p:spPr>
          <a:xfrm>
            <a:off x="5345906" y="6825434"/>
            <a:ext cx="209121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AD709-DE3C-A94B-E71D-9D312EE6E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F7C4F-D6D7-BC46-0B34-93E4938ED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A36953FE-A381-CB02-8C83-BC37FF17A7DF}"/>
              </a:ext>
            </a:extLst>
          </p:cNvPr>
          <p:cNvSpPr txBox="1"/>
          <p:nvPr/>
        </p:nvSpPr>
        <p:spPr>
          <a:xfrm>
            <a:off x="6843600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17" name="TextBox 16">
            <a:hlinkClick r:id="rId4"/>
            <a:extLst>
              <a:ext uri="{FF2B5EF4-FFF2-40B4-BE49-F238E27FC236}">
                <a16:creationId xmlns:a16="http://schemas.microsoft.com/office/drawing/2014/main" id="{99534B33-4394-0789-E502-533445452A07}"/>
              </a:ext>
            </a:extLst>
          </p:cNvPr>
          <p:cNvSpPr txBox="1"/>
          <p:nvPr/>
        </p:nvSpPr>
        <p:spPr>
          <a:xfrm>
            <a:off x="8607867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276D4566-0950-54A0-8B80-A03E391E0587}"/>
              </a:ext>
            </a:extLst>
          </p:cNvPr>
          <p:cNvSpPr txBox="1"/>
          <p:nvPr/>
        </p:nvSpPr>
        <p:spPr>
          <a:xfrm>
            <a:off x="4815236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3270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2A946-0124-31B1-37F4-0DCB6C2E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777F2-C0BA-C9A1-01C1-035C579BC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775929A5-CFC2-FFC6-7825-B633F2660C2E}"/>
              </a:ext>
            </a:extLst>
          </p:cNvPr>
          <p:cNvSpPr txBox="1"/>
          <p:nvPr/>
        </p:nvSpPr>
        <p:spPr>
          <a:xfrm>
            <a:off x="6843600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17" name="TextBox 16">
            <a:hlinkClick r:id="rId4"/>
            <a:extLst>
              <a:ext uri="{FF2B5EF4-FFF2-40B4-BE49-F238E27FC236}">
                <a16:creationId xmlns:a16="http://schemas.microsoft.com/office/drawing/2014/main" id="{A1F00319-94AC-9819-698F-73D8A60988F0}"/>
              </a:ext>
            </a:extLst>
          </p:cNvPr>
          <p:cNvSpPr txBox="1"/>
          <p:nvPr/>
        </p:nvSpPr>
        <p:spPr>
          <a:xfrm>
            <a:off x="8607867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57A5C93E-8AE5-774E-9B93-A2FB92E08B7A}"/>
              </a:ext>
            </a:extLst>
          </p:cNvPr>
          <p:cNvSpPr txBox="1"/>
          <p:nvPr/>
        </p:nvSpPr>
        <p:spPr>
          <a:xfrm>
            <a:off x="4815236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98E4D-B546-6687-7E30-C7C32E6B1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4D3D937-C2EC-6192-6840-127D524653B6}"/>
              </a:ext>
            </a:extLst>
          </p:cNvPr>
          <p:cNvSpPr/>
          <p:nvPr/>
        </p:nvSpPr>
        <p:spPr>
          <a:xfrm>
            <a:off x="6931250" y="4852456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AAC4B8E0-4BA3-38B5-A839-7A511AE32B39}"/>
              </a:ext>
            </a:extLst>
          </p:cNvPr>
          <p:cNvSpPr/>
          <p:nvPr/>
        </p:nvSpPr>
        <p:spPr>
          <a:xfrm>
            <a:off x="6713674" y="5101244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9B7F47AF-C2D3-B5CD-60A8-887A2B644B08}"/>
              </a:ext>
            </a:extLst>
          </p:cNvPr>
          <p:cNvSpPr/>
          <p:nvPr/>
        </p:nvSpPr>
        <p:spPr>
          <a:xfrm>
            <a:off x="6780323" y="5488531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A67CC-B439-C7F0-6584-51FE9C5F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2AF9A-7738-4C8E-FBE8-EE4BEFF27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90F25-56DD-577B-4BCF-342833A9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D9666-E021-80D7-48A3-E52D28976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B5886-894A-49D3-337C-A5D05394E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36AA7-CD5C-203D-5218-8EFB5992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2026-05-22 at 05 AM</Schedule_Date>
    <Delivery_Option xmlns="4aed504c-ebe7-463e-82c7-15fe6339b33a">Schedule Delivery</Delivery_Option>
    <Schedule_ID xmlns="4aed504c-ebe7-463e-82c7-15fe6339b33a">5006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16E2B-738E-4E8C-8049-5CD9787B4D22}"/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4790e13-f532-45ba-883a-ea4e13c1e09a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24</cp:revision>
  <dcterms:created xsi:type="dcterms:W3CDTF">2022-03-08T17:50:39Z</dcterms:created>
  <dcterms:modified xsi:type="dcterms:W3CDTF">2026-05-20T08:33:12Z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