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4" r:id="rId6"/>
    <p:sldId id="282" r:id="rId7"/>
    <p:sldId id="263" r:id="rId8"/>
    <p:sldId id="262" r:id="rId9"/>
    <p:sldId id="260" r:id="rId10"/>
    <p:sldId id="259" r:id="rId11"/>
    <p:sldId id="258" r:id="rId12"/>
    <p:sldId id="257" r:id="rId13"/>
    <p:sldId id="266" r:id="rId14"/>
    <p:sldId id="289" r:id="rId15"/>
    <p:sldId id="267" r:id="rId16"/>
    <p:sldId id="275" r:id="rId17"/>
    <p:sldId id="274" r:id="rId18"/>
    <p:sldId id="290" r:id="rId19"/>
    <p:sldId id="273" r:id="rId20"/>
    <p:sldId id="283" r:id="rId21"/>
    <p:sldId id="285" r:id="rId22"/>
    <p:sldId id="291" r:id="rId23"/>
    <p:sldId id="292" r:id="rId24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33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98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44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06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57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24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261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40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86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82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4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064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D05AA-EA16-4617-B9D6-26C8638BAEC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54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cture-news.co.uk/discuss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bbc.com/news/videos/c62179ylq9go" TargetMode="External"/><Relationship Id="rId4" Type="http://schemas.openxmlformats.org/officeDocument/2006/relationships/hyperlink" Target="http://www.bbc.com/news/articles/c75ylx7g00xo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hyperlink" Target="http://www.facebook.com/picturenewsprimary" TargetMode="External"/><Relationship Id="rId7" Type="http://schemas.openxmlformats.org/officeDocument/2006/relationships/hyperlink" Target="https://x.com/HelpPicture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5" Type="http://schemas.openxmlformats.org/officeDocument/2006/relationships/hyperlink" Target="http://www.instagram.com/picturenewsprimary/" TargetMode="External"/><Relationship Id="rId10" Type="http://schemas.openxmlformats.org/officeDocument/2006/relationships/hyperlink" Target="http://www.picture-news.co.uk/discuss" TargetMode="External"/><Relationship Id="rId4" Type="http://schemas.openxmlformats.org/officeDocument/2006/relationships/image" Target="../media/image18.png"/><Relationship Id="rId9" Type="http://schemas.openxmlformats.org/officeDocument/2006/relationships/hyperlink" Target="mailto:help@picture-news.co.uk?subject=This%20week's%20new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picture-news.co.uk?subject=This%20week's%20news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icture-news.co.uk/discuss" TargetMode="External"/><Relationship Id="rId4" Type="http://schemas.openxmlformats.org/officeDocument/2006/relationships/hyperlink" Target="http://www.instagram.com/picturenewsprimary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picture-news.co.uk?subject=This%20week's%20news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icture-news.co.uk/discuss" TargetMode="External"/><Relationship Id="rId4" Type="http://schemas.openxmlformats.org/officeDocument/2006/relationships/hyperlink" Target="http://www.instagram.com/picturenewsprimary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m/news/articles/c75ylx7g00xo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icture-news.co.uk/discuss" TargetMode="External"/><Relationship Id="rId4" Type="http://schemas.openxmlformats.org/officeDocument/2006/relationships/hyperlink" Target="http://www.bbc.com/news/videos/c62179ylq9go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8ED2EA-21D3-9625-953F-21E98483B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04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CDF80D-581A-EFE5-06AE-3D70B7A233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94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F99425-D926-ED57-877E-C42832FD0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84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559BF0-6618-E91D-181E-44C1845A42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82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DFDA58-5FDF-5B52-6905-FDA119E94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47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C2BB44-39BD-251C-45B6-FD3AF4620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43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AAF523-FFB0-2F2D-4633-961AA6F173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07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B98E62-1E6D-C341-C5CC-523E0FB57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69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A7BD80-0F91-47D2-EBE1-7898FCC39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D0EC8966-3E8F-30CD-6CB4-0CC547449163}"/>
              </a:ext>
            </a:extLst>
          </p:cNvPr>
          <p:cNvSpPr/>
          <p:nvPr/>
        </p:nvSpPr>
        <p:spPr>
          <a:xfrm>
            <a:off x="7394157" y="2562189"/>
            <a:ext cx="1918403" cy="24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id="{C3A0477A-3015-3CC5-92F1-95D554111D06}"/>
              </a:ext>
            </a:extLst>
          </p:cNvPr>
          <p:cNvSpPr/>
          <p:nvPr/>
        </p:nvSpPr>
        <p:spPr>
          <a:xfrm>
            <a:off x="7394156" y="1529728"/>
            <a:ext cx="2834931" cy="3535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hlinkClick r:id="rId5"/>
            <a:extLst>
              <a:ext uri="{FF2B5EF4-FFF2-40B4-BE49-F238E27FC236}">
                <a16:creationId xmlns:a16="http://schemas.microsoft.com/office/drawing/2014/main" id="{A789FAA9-77CA-5EF9-098E-0A01A7E8D223}"/>
              </a:ext>
            </a:extLst>
          </p:cNvPr>
          <p:cNvSpPr/>
          <p:nvPr/>
        </p:nvSpPr>
        <p:spPr>
          <a:xfrm>
            <a:off x="7404221" y="2045958"/>
            <a:ext cx="2418135" cy="3535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814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0301B2-1CAC-B4CC-CEB4-ED36E76C9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pic>
        <p:nvPicPr>
          <p:cNvPr id="4" name="Picture 3" descr="A black letter f in a white circle&#10;&#10;AI-generated content may be incorrect.">
            <a:hlinkClick r:id="rId3"/>
            <a:extLst>
              <a:ext uri="{FF2B5EF4-FFF2-40B4-BE49-F238E27FC236}">
                <a16:creationId xmlns:a16="http://schemas.microsoft.com/office/drawing/2014/main" id="{FD76C716-235B-AEA6-5654-488F06BDE2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9328" y="6801500"/>
            <a:ext cx="252000" cy="252000"/>
          </a:xfrm>
          <a:prstGeom prst="rect">
            <a:avLst/>
          </a:prstGeom>
        </p:spPr>
      </p:pic>
      <p:pic>
        <p:nvPicPr>
          <p:cNvPr id="5" name="Graphic 4">
            <a:hlinkClick r:id="rId5"/>
            <a:extLst>
              <a:ext uri="{FF2B5EF4-FFF2-40B4-BE49-F238E27FC236}">
                <a16:creationId xmlns:a16="http://schemas.microsoft.com/office/drawing/2014/main" id="{647A9451-EA60-0737-227A-3848DF3DFA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39374" y="6801500"/>
            <a:ext cx="252000" cy="252000"/>
          </a:xfrm>
          <a:prstGeom prst="rect">
            <a:avLst/>
          </a:prstGeom>
        </p:spPr>
      </p:pic>
      <p:pic>
        <p:nvPicPr>
          <p:cNvPr id="6" name="Graphic 5">
            <a:hlinkClick r:id="rId7"/>
            <a:extLst>
              <a:ext uri="{FF2B5EF4-FFF2-40B4-BE49-F238E27FC236}">
                <a16:creationId xmlns:a16="http://schemas.microsoft.com/office/drawing/2014/main" id="{13805E68-407C-BFBD-6D76-7EEE648286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84760" y="6801500"/>
            <a:ext cx="246521" cy="252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1E2002C-2083-DD4F-3B73-4BF1C69C092B}"/>
              </a:ext>
            </a:extLst>
          </p:cNvPr>
          <p:cNvGrpSpPr/>
          <p:nvPr/>
        </p:nvGrpSpPr>
        <p:grpSpPr>
          <a:xfrm>
            <a:off x="8704993" y="6801500"/>
            <a:ext cx="251721" cy="252001"/>
            <a:chOff x="8704993" y="6801500"/>
            <a:chExt cx="251721" cy="252001"/>
          </a:xfrm>
        </p:grpSpPr>
        <p:sp>
          <p:nvSpPr>
            <p:cNvPr id="8" name="Freeform 132">
              <a:extLst>
                <a:ext uri="{FF2B5EF4-FFF2-40B4-BE49-F238E27FC236}">
                  <a16:creationId xmlns:a16="http://schemas.microsoft.com/office/drawing/2014/main" id="{80720421-5B48-880A-603A-EC9C2CAA28B9}"/>
                </a:ext>
              </a:extLst>
            </p:cNvPr>
            <p:cNvSpPr/>
            <p:nvPr/>
          </p:nvSpPr>
          <p:spPr>
            <a:xfrm>
              <a:off x="8740535" y="6869435"/>
              <a:ext cx="180636" cy="116131"/>
            </a:xfrm>
            <a:custGeom>
              <a:avLst/>
              <a:gdLst>
                <a:gd name="connsiteX0" fmla="*/ 0 w 180636"/>
                <a:gd name="connsiteY0" fmla="*/ 116132 h 116131"/>
                <a:gd name="connsiteX1" fmla="*/ 180636 w 180636"/>
                <a:gd name="connsiteY1" fmla="*/ 116132 h 116131"/>
                <a:gd name="connsiteX2" fmla="*/ 180636 w 180636"/>
                <a:gd name="connsiteY2" fmla="*/ 0 h 116131"/>
                <a:gd name="connsiteX3" fmla="*/ 0 w 180636"/>
                <a:gd name="connsiteY3" fmla="*/ 0 h 116131"/>
                <a:gd name="connsiteX4" fmla="*/ 0 w 180636"/>
                <a:gd name="connsiteY4" fmla="*/ 116132 h 116131"/>
                <a:gd name="connsiteX5" fmla="*/ 9019 w 180636"/>
                <a:gd name="connsiteY5" fmla="*/ 101520 h 116131"/>
                <a:gd name="connsiteX6" fmla="*/ 9019 w 180636"/>
                <a:gd name="connsiteY6" fmla="*/ 12960 h 116131"/>
                <a:gd name="connsiteX7" fmla="*/ 53225 w 180636"/>
                <a:gd name="connsiteY7" fmla="*/ 57304 h 116131"/>
                <a:gd name="connsiteX8" fmla="*/ 9019 w 180636"/>
                <a:gd name="connsiteY8" fmla="*/ 101520 h 116131"/>
                <a:gd name="connsiteX9" fmla="*/ 84093 w 180636"/>
                <a:gd name="connsiteY9" fmla="*/ 86401 h 116131"/>
                <a:gd name="connsiteX10" fmla="*/ 96543 w 180636"/>
                <a:gd name="connsiteY10" fmla="*/ 86401 h 116131"/>
                <a:gd name="connsiteX11" fmla="*/ 101878 w 180636"/>
                <a:gd name="connsiteY11" fmla="*/ 82588 h 116131"/>
                <a:gd name="connsiteX12" fmla="*/ 120932 w 180636"/>
                <a:gd name="connsiteY12" fmla="*/ 63529 h 116131"/>
                <a:gd name="connsiteX13" fmla="*/ 164758 w 180636"/>
                <a:gd name="connsiteY13" fmla="*/ 106984 h 116131"/>
                <a:gd name="connsiteX14" fmla="*/ 15879 w 180636"/>
                <a:gd name="connsiteY14" fmla="*/ 106984 h 116131"/>
                <a:gd name="connsiteX15" fmla="*/ 59704 w 180636"/>
                <a:gd name="connsiteY15" fmla="*/ 63529 h 116131"/>
                <a:gd name="connsiteX16" fmla="*/ 78631 w 180636"/>
                <a:gd name="connsiteY16" fmla="*/ 82588 h 116131"/>
                <a:gd name="connsiteX17" fmla="*/ 84093 w 180636"/>
                <a:gd name="connsiteY17" fmla="*/ 86401 h 116131"/>
                <a:gd name="connsiteX18" fmla="*/ 95526 w 180636"/>
                <a:gd name="connsiteY18" fmla="*/ 76235 h 116131"/>
                <a:gd name="connsiteX19" fmla="*/ 90318 w 180636"/>
                <a:gd name="connsiteY19" fmla="*/ 78522 h 116131"/>
                <a:gd name="connsiteX20" fmla="*/ 85110 w 180636"/>
                <a:gd name="connsiteY20" fmla="*/ 76235 h 116131"/>
                <a:gd name="connsiteX21" fmla="*/ 17530 w 180636"/>
                <a:gd name="connsiteY21" fmla="*/ 9021 h 116131"/>
                <a:gd name="connsiteX22" fmla="*/ 163106 w 180636"/>
                <a:gd name="connsiteY22" fmla="*/ 9021 h 116131"/>
                <a:gd name="connsiteX23" fmla="*/ 95526 w 180636"/>
                <a:gd name="connsiteY23" fmla="*/ 76235 h 116131"/>
                <a:gd name="connsiteX24" fmla="*/ 127411 w 180636"/>
                <a:gd name="connsiteY24" fmla="*/ 57176 h 116131"/>
                <a:gd name="connsiteX25" fmla="*/ 171617 w 180636"/>
                <a:gd name="connsiteY25" fmla="*/ 12833 h 116131"/>
                <a:gd name="connsiteX26" fmla="*/ 171617 w 180636"/>
                <a:gd name="connsiteY26" fmla="*/ 101393 h 116131"/>
                <a:gd name="connsiteX27" fmla="*/ 127411 w 180636"/>
                <a:gd name="connsiteY27" fmla="*/ 57176 h 11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0636" h="116131">
                  <a:moveTo>
                    <a:pt x="0" y="116132"/>
                  </a:moveTo>
                  <a:lnTo>
                    <a:pt x="180636" y="116132"/>
                  </a:lnTo>
                  <a:lnTo>
                    <a:pt x="180636" y="0"/>
                  </a:lnTo>
                  <a:lnTo>
                    <a:pt x="0" y="0"/>
                  </a:lnTo>
                  <a:lnTo>
                    <a:pt x="0" y="116132"/>
                  </a:lnTo>
                  <a:close/>
                  <a:moveTo>
                    <a:pt x="9019" y="101520"/>
                  </a:moveTo>
                  <a:lnTo>
                    <a:pt x="9019" y="12960"/>
                  </a:lnTo>
                  <a:lnTo>
                    <a:pt x="53225" y="57304"/>
                  </a:lnTo>
                  <a:lnTo>
                    <a:pt x="9019" y="101520"/>
                  </a:lnTo>
                  <a:close/>
                  <a:moveTo>
                    <a:pt x="84093" y="86401"/>
                  </a:moveTo>
                  <a:cubicBezTo>
                    <a:pt x="88158" y="87925"/>
                    <a:pt x="92351" y="87925"/>
                    <a:pt x="96543" y="86401"/>
                  </a:cubicBezTo>
                  <a:cubicBezTo>
                    <a:pt x="98702" y="85638"/>
                    <a:pt x="100481" y="84367"/>
                    <a:pt x="101878" y="82588"/>
                  </a:cubicBezTo>
                  <a:lnTo>
                    <a:pt x="120932" y="63529"/>
                  </a:lnTo>
                  <a:lnTo>
                    <a:pt x="164758" y="106984"/>
                  </a:lnTo>
                  <a:lnTo>
                    <a:pt x="15879" y="106984"/>
                  </a:lnTo>
                  <a:lnTo>
                    <a:pt x="59704" y="63529"/>
                  </a:lnTo>
                  <a:lnTo>
                    <a:pt x="78631" y="82588"/>
                  </a:lnTo>
                  <a:cubicBezTo>
                    <a:pt x="80156" y="84367"/>
                    <a:pt x="82061" y="85638"/>
                    <a:pt x="84093" y="86401"/>
                  </a:cubicBezTo>
                  <a:close/>
                  <a:moveTo>
                    <a:pt x="95526" y="76235"/>
                  </a:moveTo>
                  <a:cubicBezTo>
                    <a:pt x="94002" y="77760"/>
                    <a:pt x="92351" y="78522"/>
                    <a:pt x="90318" y="78522"/>
                  </a:cubicBezTo>
                  <a:cubicBezTo>
                    <a:pt x="88286" y="78522"/>
                    <a:pt x="86634" y="77760"/>
                    <a:pt x="85110" y="76235"/>
                  </a:cubicBezTo>
                  <a:lnTo>
                    <a:pt x="17530" y="9021"/>
                  </a:lnTo>
                  <a:lnTo>
                    <a:pt x="163106" y="9021"/>
                  </a:lnTo>
                  <a:lnTo>
                    <a:pt x="95526" y="76235"/>
                  </a:lnTo>
                  <a:close/>
                  <a:moveTo>
                    <a:pt x="127411" y="57176"/>
                  </a:moveTo>
                  <a:lnTo>
                    <a:pt x="171617" y="12833"/>
                  </a:lnTo>
                  <a:lnTo>
                    <a:pt x="171617" y="101393"/>
                  </a:lnTo>
                  <a:lnTo>
                    <a:pt x="127411" y="57176"/>
                  </a:lnTo>
                  <a:close/>
                </a:path>
              </a:pathLst>
            </a:custGeom>
            <a:solidFill>
              <a:srgbClr val="FFFFFF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Roboto Condensed" panose="02000000000000000000" pitchFamily="2" charset="0"/>
              </a:endParaRPr>
            </a:p>
          </p:txBody>
        </p:sp>
        <p:sp>
          <p:nvSpPr>
            <p:cNvPr id="9" name="Freeform 133">
              <a:hlinkClick r:id="rId9"/>
              <a:extLst>
                <a:ext uri="{FF2B5EF4-FFF2-40B4-BE49-F238E27FC236}">
                  <a16:creationId xmlns:a16="http://schemas.microsoft.com/office/drawing/2014/main" id="{5C0CC84D-5426-93F4-8116-D1D3ECC204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04993" y="6801500"/>
              <a:ext cx="251721" cy="252001"/>
            </a:xfrm>
            <a:custGeom>
              <a:avLst/>
              <a:gdLst>
                <a:gd name="connsiteX0" fmla="*/ 144052 w 288102"/>
                <a:gd name="connsiteY0" fmla="*/ 0 h 288423"/>
                <a:gd name="connsiteX1" fmla="*/ 0 w 288102"/>
                <a:gd name="connsiteY1" fmla="*/ 144211 h 288423"/>
                <a:gd name="connsiteX2" fmla="*/ 144052 w 288102"/>
                <a:gd name="connsiteY2" fmla="*/ 288424 h 288423"/>
                <a:gd name="connsiteX3" fmla="*/ 288103 w 288102"/>
                <a:gd name="connsiteY3" fmla="*/ 144211 h 288423"/>
                <a:gd name="connsiteX4" fmla="*/ 144052 w 288102"/>
                <a:gd name="connsiteY4" fmla="*/ 0 h 288423"/>
                <a:gd name="connsiteX5" fmla="*/ 234369 w 288102"/>
                <a:gd name="connsiteY5" fmla="*/ 202277 h 288423"/>
                <a:gd name="connsiteX6" fmla="*/ 53733 w 288102"/>
                <a:gd name="connsiteY6" fmla="*/ 202277 h 288423"/>
                <a:gd name="connsiteX7" fmla="*/ 53733 w 288102"/>
                <a:gd name="connsiteY7" fmla="*/ 86145 h 288423"/>
                <a:gd name="connsiteX8" fmla="*/ 234369 w 288102"/>
                <a:gd name="connsiteY8" fmla="*/ 86145 h 288423"/>
                <a:gd name="connsiteX9" fmla="*/ 234369 w 288102"/>
                <a:gd name="connsiteY9" fmla="*/ 202277 h 288423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4369 w 288103"/>
                <a:gd name="csY5" fmla="*/ 202277 h 288424"/>
                <a:gd name="csX6" fmla="*/ 53733 w 288103"/>
                <a:gd name="csY6" fmla="*/ 202277 h 288424"/>
                <a:gd name="csX7" fmla="*/ 53733 w 288103"/>
                <a:gd name="csY7" fmla="*/ 86145 h 288424"/>
                <a:gd name="csX8" fmla="*/ 267075 w 288103"/>
                <a:gd name="csY8" fmla="*/ 53440 h 288424"/>
                <a:gd name="csX9" fmla="*/ 234369 w 288103"/>
                <a:gd name="csY9" fmla="*/ 20227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4369 w 288103"/>
                <a:gd name="csY5" fmla="*/ 202277 h 288424"/>
                <a:gd name="csX6" fmla="*/ 53733 w 288103"/>
                <a:gd name="csY6" fmla="*/ 202277 h 288424"/>
                <a:gd name="csX7" fmla="*/ 53733 w 288103"/>
                <a:gd name="csY7" fmla="*/ 86145 h 288424"/>
                <a:gd name="csX8" fmla="*/ 238003 w 288103"/>
                <a:gd name="csY8" fmla="*/ 82511 h 288424"/>
                <a:gd name="csX9" fmla="*/ 234369 w 288103"/>
                <a:gd name="csY9" fmla="*/ 20227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4369 w 288103"/>
                <a:gd name="csY5" fmla="*/ 202277 h 288424"/>
                <a:gd name="csX6" fmla="*/ 53733 w 288103"/>
                <a:gd name="csY6" fmla="*/ 202277 h 288424"/>
                <a:gd name="csX7" fmla="*/ 2859 w 288103"/>
                <a:gd name="csY7" fmla="*/ 57073 h 288424"/>
                <a:gd name="csX8" fmla="*/ 238003 w 288103"/>
                <a:gd name="csY8" fmla="*/ 82511 h 288424"/>
                <a:gd name="csX9" fmla="*/ 234369 w 288103"/>
                <a:gd name="csY9" fmla="*/ 20227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4369 w 288103"/>
                <a:gd name="csY5" fmla="*/ 202277 h 288424"/>
                <a:gd name="csX6" fmla="*/ 53733 w 288103"/>
                <a:gd name="csY6" fmla="*/ 202277 h 288424"/>
                <a:gd name="csX7" fmla="*/ 39198 w 288103"/>
                <a:gd name="csY7" fmla="*/ 78877 h 288424"/>
                <a:gd name="csX8" fmla="*/ 238003 w 288103"/>
                <a:gd name="csY8" fmla="*/ 82511 h 288424"/>
                <a:gd name="csX9" fmla="*/ 234369 w 288103"/>
                <a:gd name="csY9" fmla="*/ 20227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4369 w 288103"/>
                <a:gd name="csY5" fmla="*/ 202277 h 288424"/>
                <a:gd name="csX6" fmla="*/ 24662 w 288103"/>
                <a:gd name="csY6" fmla="*/ 227714 h 288424"/>
                <a:gd name="csX7" fmla="*/ 39198 w 288103"/>
                <a:gd name="csY7" fmla="*/ 78877 h 288424"/>
                <a:gd name="csX8" fmla="*/ 238003 w 288103"/>
                <a:gd name="csY8" fmla="*/ 82511 h 288424"/>
                <a:gd name="csX9" fmla="*/ 234369 w 288103"/>
                <a:gd name="csY9" fmla="*/ 20227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4369 w 288103"/>
                <a:gd name="csY5" fmla="*/ 202277 h 288424"/>
                <a:gd name="csX6" fmla="*/ 46466 w 288103"/>
                <a:gd name="csY6" fmla="*/ 205911 h 288424"/>
                <a:gd name="csX7" fmla="*/ 39198 w 288103"/>
                <a:gd name="csY7" fmla="*/ 78877 h 288424"/>
                <a:gd name="csX8" fmla="*/ 238003 w 288103"/>
                <a:gd name="csY8" fmla="*/ 82511 h 288424"/>
                <a:gd name="csX9" fmla="*/ 234369 w 288103"/>
                <a:gd name="csY9" fmla="*/ 20227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45271 w 288103"/>
                <a:gd name="csY5" fmla="*/ 220447 h 288424"/>
                <a:gd name="csX6" fmla="*/ 46466 w 288103"/>
                <a:gd name="csY6" fmla="*/ 205911 h 288424"/>
                <a:gd name="csX7" fmla="*/ 39198 w 288103"/>
                <a:gd name="csY7" fmla="*/ 78877 h 288424"/>
                <a:gd name="csX8" fmla="*/ 238003 w 288103"/>
                <a:gd name="csY8" fmla="*/ 82511 h 288424"/>
                <a:gd name="csX9" fmla="*/ 245271 w 288103"/>
                <a:gd name="csY9" fmla="*/ 220447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52539 w 288103"/>
                <a:gd name="csY5" fmla="*/ 205911 h 288424"/>
                <a:gd name="csX6" fmla="*/ 46466 w 288103"/>
                <a:gd name="csY6" fmla="*/ 205911 h 288424"/>
                <a:gd name="csX7" fmla="*/ 39198 w 288103"/>
                <a:gd name="csY7" fmla="*/ 78877 h 288424"/>
                <a:gd name="csX8" fmla="*/ 238003 w 288103"/>
                <a:gd name="csY8" fmla="*/ 82511 h 288424"/>
                <a:gd name="csX9" fmla="*/ 252539 w 288103"/>
                <a:gd name="csY9" fmla="*/ 205911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52539 w 288103"/>
                <a:gd name="csY5" fmla="*/ 205911 h 288424"/>
                <a:gd name="csX6" fmla="*/ 46466 w 288103"/>
                <a:gd name="csY6" fmla="*/ 205911 h 288424"/>
                <a:gd name="csX7" fmla="*/ 39198 w 288103"/>
                <a:gd name="csY7" fmla="*/ 78877 h 288424"/>
                <a:gd name="csX8" fmla="*/ 252539 w 288103"/>
                <a:gd name="csY8" fmla="*/ 78877 h 288424"/>
                <a:gd name="csX9" fmla="*/ 252539 w 288103"/>
                <a:gd name="csY9" fmla="*/ 205911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52539 w 288103"/>
                <a:gd name="csY5" fmla="*/ 205911 h 288424"/>
                <a:gd name="csX6" fmla="*/ 46466 w 288103"/>
                <a:gd name="csY6" fmla="*/ 205911 h 288424"/>
                <a:gd name="csX7" fmla="*/ 39198 w 288103"/>
                <a:gd name="csY7" fmla="*/ 78877 h 288424"/>
                <a:gd name="csX8" fmla="*/ 241637 w 288103"/>
                <a:gd name="csY8" fmla="*/ 78877 h 288424"/>
                <a:gd name="csX9" fmla="*/ 252539 w 288103"/>
                <a:gd name="csY9" fmla="*/ 205911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52539 w 288103"/>
                <a:gd name="csY5" fmla="*/ 205911 h 288424"/>
                <a:gd name="csX6" fmla="*/ 46466 w 288103"/>
                <a:gd name="csY6" fmla="*/ 205911 h 288424"/>
                <a:gd name="csX7" fmla="*/ 50100 w 288103"/>
                <a:gd name="csY7" fmla="*/ 82511 h 288424"/>
                <a:gd name="csX8" fmla="*/ 241637 w 288103"/>
                <a:gd name="csY8" fmla="*/ 78877 h 288424"/>
                <a:gd name="csX9" fmla="*/ 252539 w 288103"/>
                <a:gd name="csY9" fmla="*/ 205911 h 288424"/>
                <a:gd name="csX0" fmla="*/ 144052 w 288103"/>
                <a:gd name="csY0" fmla="*/ 0 h 288424"/>
                <a:gd name="csX1" fmla="*/ 0 w 288103"/>
                <a:gd name="csY1" fmla="*/ 144211 h 288424"/>
                <a:gd name="csX2" fmla="*/ 144052 w 288103"/>
                <a:gd name="csY2" fmla="*/ 288424 h 288424"/>
                <a:gd name="csX3" fmla="*/ 288103 w 288103"/>
                <a:gd name="csY3" fmla="*/ 144211 h 288424"/>
                <a:gd name="csX4" fmla="*/ 144052 w 288103"/>
                <a:gd name="csY4" fmla="*/ 0 h 288424"/>
                <a:gd name="csX5" fmla="*/ 238003 w 288103"/>
                <a:gd name="csY5" fmla="*/ 209545 h 288424"/>
                <a:gd name="csX6" fmla="*/ 46466 w 288103"/>
                <a:gd name="csY6" fmla="*/ 205911 h 288424"/>
                <a:gd name="csX7" fmla="*/ 50100 w 288103"/>
                <a:gd name="csY7" fmla="*/ 82511 h 288424"/>
                <a:gd name="csX8" fmla="*/ 241637 w 288103"/>
                <a:gd name="csY8" fmla="*/ 78877 h 288424"/>
                <a:gd name="csX9" fmla="*/ 238003 w 288103"/>
                <a:gd name="csY9" fmla="*/ 209545 h 2884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288103" h="288424">
                  <a:moveTo>
                    <a:pt x="144052" y="0"/>
                  </a:moveTo>
                  <a:cubicBezTo>
                    <a:pt x="64658" y="0"/>
                    <a:pt x="0" y="64673"/>
                    <a:pt x="0" y="144211"/>
                  </a:cubicBezTo>
                  <a:cubicBezTo>
                    <a:pt x="0" y="223750"/>
                    <a:pt x="64658" y="288424"/>
                    <a:pt x="144052" y="288424"/>
                  </a:cubicBezTo>
                  <a:cubicBezTo>
                    <a:pt x="223445" y="288424"/>
                    <a:pt x="288103" y="223750"/>
                    <a:pt x="288103" y="144211"/>
                  </a:cubicBezTo>
                  <a:cubicBezTo>
                    <a:pt x="288103" y="64673"/>
                    <a:pt x="223445" y="0"/>
                    <a:pt x="144052" y="0"/>
                  </a:cubicBezTo>
                  <a:close/>
                  <a:moveTo>
                    <a:pt x="238003" y="209545"/>
                  </a:moveTo>
                  <a:lnTo>
                    <a:pt x="46466" y="205911"/>
                  </a:lnTo>
                  <a:lnTo>
                    <a:pt x="50100" y="82511"/>
                  </a:lnTo>
                  <a:lnTo>
                    <a:pt x="241637" y="78877"/>
                  </a:lnTo>
                  <a:lnTo>
                    <a:pt x="238003" y="209545"/>
                  </a:lnTo>
                  <a:close/>
                </a:path>
              </a:pathLst>
            </a:custGeom>
            <a:solidFill>
              <a:srgbClr val="FFFFFF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Roboto Condensed" panose="02000000000000000000" pitchFamily="2" charset="0"/>
              </a:endParaRPr>
            </a:p>
          </p:txBody>
        </p:sp>
      </p:grpSp>
      <p:sp>
        <p:nvSpPr>
          <p:cNvPr id="11" name="TextBox 10">
            <a:hlinkClick r:id="rId10"/>
            <a:extLst>
              <a:ext uri="{FF2B5EF4-FFF2-40B4-BE49-F238E27FC236}">
                <a16:creationId xmlns:a16="http://schemas.microsoft.com/office/drawing/2014/main" id="{D4F6C96B-FDAB-5998-B7FD-08CB3B0A87AE}"/>
              </a:ext>
            </a:extLst>
          </p:cNvPr>
          <p:cNvSpPr txBox="1"/>
          <p:nvPr/>
        </p:nvSpPr>
        <p:spPr>
          <a:xfrm>
            <a:off x="5345906" y="6825434"/>
            <a:ext cx="209121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956410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E9062-F658-01ED-3660-4066D2895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DD79AA-F189-68D0-3CFD-69235630A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TextBox 4">
            <a:hlinkClick r:id="rId3"/>
            <a:extLst>
              <a:ext uri="{FF2B5EF4-FFF2-40B4-BE49-F238E27FC236}">
                <a16:creationId xmlns:a16="http://schemas.microsoft.com/office/drawing/2014/main" id="{219EBCEC-C65D-8C6E-3CBF-D16095E06862}"/>
              </a:ext>
            </a:extLst>
          </p:cNvPr>
          <p:cNvSpPr txBox="1"/>
          <p:nvPr/>
        </p:nvSpPr>
        <p:spPr>
          <a:xfrm>
            <a:off x="6880176" y="6828976"/>
            <a:ext cx="1634694" cy="1799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7" name="TextBox 6">
            <a:hlinkClick r:id="rId4"/>
            <a:extLst>
              <a:ext uri="{FF2B5EF4-FFF2-40B4-BE49-F238E27FC236}">
                <a16:creationId xmlns:a16="http://schemas.microsoft.com/office/drawing/2014/main" id="{4DD74171-DE6A-D794-CC7C-E9CCF502BAA7}"/>
              </a:ext>
            </a:extLst>
          </p:cNvPr>
          <p:cNvSpPr txBox="1"/>
          <p:nvPr/>
        </p:nvSpPr>
        <p:spPr>
          <a:xfrm>
            <a:off x="8644443" y="6828976"/>
            <a:ext cx="1634694" cy="1799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B1E9D1F-D8E2-6CE1-31A0-CA9C28C369A9}"/>
              </a:ext>
            </a:extLst>
          </p:cNvPr>
          <p:cNvSpPr txBox="1"/>
          <p:nvPr/>
        </p:nvSpPr>
        <p:spPr>
          <a:xfrm>
            <a:off x="4851812" y="6847834"/>
            <a:ext cx="1898791" cy="2055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927560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4FDDB3-E936-0F5A-CE7E-5346689D3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58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98891-535D-4FF9-5409-6696A1663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AAE988-626F-3A45-FFA1-D85956890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TextBox 4">
            <a:hlinkClick r:id="rId3"/>
            <a:extLst>
              <a:ext uri="{FF2B5EF4-FFF2-40B4-BE49-F238E27FC236}">
                <a16:creationId xmlns:a16="http://schemas.microsoft.com/office/drawing/2014/main" id="{F1D90021-71D9-02A1-4016-1C644C383D5A}"/>
              </a:ext>
            </a:extLst>
          </p:cNvPr>
          <p:cNvSpPr txBox="1"/>
          <p:nvPr/>
        </p:nvSpPr>
        <p:spPr>
          <a:xfrm>
            <a:off x="6880176" y="6828976"/>
            <a:ext cx="1634694" cy="1799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7" name="TextBox 6">
            <a:hlinkClick r:id="rId4"/>
            <a:extLst>
              <a:ext uri="{FF2B5EF4-FFF2-40B4-BE49-F238E27FC236}">
                <a16:creationId xmlns:a16="http://schemas.microsoft.com/office/drawing/2014/main" id="{54A3CBE6-6EE2-A449-796B-8E185B7B9C86}"/>
              </a:ext>
            </a:extLst>
          </p:cNvPr>
          <p:cNvSpPr txBox="1"/>
          <p:nvPr/>
        </p:nvSpPr>
        <p:spPr>
          <a:xfrm>
            <a:off x="8644443" y="6828976"/>
            <a:ext cx="1634694" cy="1799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B63048C-1126-F22E-5B80-FB29D5DB4E7C}"/>
              </a:ext>
            </a:extLst>
          </p:cNvPr>
          <p:cNvSpPr txBox="1"/>
          <p:nvPr/>
        </p:nvSpPr>
        <p:spPr>
          <a:xfrm>
            <a:off x="4851812" y="6847834"/>
            <a:ext cx="1898791" cy="2055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endParaRPr lang="en-US" sz="11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013904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47F990-0191-B060-F2D5-72B7C20FB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73875DD0-1299-3E5C-AC83-99FFF53D308F}"/>
              </a:ext>
            </a:extLst>
          </p:cNvPr>
          <p:cNvSpPr/>
          <p:nvPr/>
        </p:nvSpPr>
        <p:spPr>
          <a:xfrm>
            <a:off x="6919058" y="5218216"/>
            <a:ext cx="744279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id="{AD90E21B-4669-96BC-D514-AB05B97233A0}"/>
              </a:ext>
            </a:extLst>
          </p:cNvPr>
          <p:cNvSpPr/>
          <p:nvPr/>
        </p:nvSpPr>
        <p:spPr>
          <a:xfrm>
            <a:off x="6701482" y="5467004"/>
            <a:ext cx="723014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hlinkClick r:id="rId5"/>
            <a:extLst>
              <a:ext uri="{FF2B5EF4-FFF2-40B4-BE49-F238E27FC236}">
                <a16:creationId xmlns:a16="http://schemas.microsoft.com/office/drawing/2014/main" id="{A8FEE6FE-B9C7-015B-F17F-614A66F01EFA}"/>
              </a:ext>
            </a:extLst>
          </p:cNvPr>
          <p:cNvSpPr/>
          <p:nvPr/>
        </p:nvSpPr>
        <p:spPr>
          <a:xfrm>
            <a:off x="6768131" y="5854291"/>
            <a:ext cx="58971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281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A01576-812B-D35E-4A31-D23C114CC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68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0CEECF-8E2B-47BD-B21E-15B316EDE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31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591C50-7EE5-BF02-DCF1-4030FBF5D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73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525F79-057F-D4E2-A58A-B7F8F1E78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04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394C4F-9485-797B-9219-7E19E4DAE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9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8B84E6-6820-3226-9C19-C36B93CB6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67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4ff3c7-bf6c-4573-850b-dc1564d2356c" xsi:nil="true"/>
    <lcf76f155ced4ddcb4097134ff3c332f xmlns="4aed504c-ebe7-463e-82c7-15fe6339b33a">
      <Terms xmlns="http://schemas.microsoft.com/office/infopath/2007/PartnerControls"/>
    </lcf76f155ced4ddcb4097134ff3c332f>
    <Schedule_Date xmlns="4aed504c-ebe7-463e-82c7-15fe6339b33a">2026-06-26 at 05 AM</Schedule_Date>
    <Delivery_Option xmlns="4aed504c-ebe7-463e-82c7-15fe6339b33a">Schedule Delivery</Delivery_Option>
    <Schedule_ID xmlns="4aed504c-ebe7-463e-82c7-15fe6339b33a">5134</Schedule_ID>
    <Delivery_Purpose xmlns="4aed504c-ebe7-463e-82c7-15fe6339b33a">Broadcast Email</Delivery_Purpos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776240F08A6343B664C8B743EE5C5B" ma:contentTypeVersion="16" ma:contentTypeDescription="Create a new document." ma:contentTypeScope="" ma:versionID="89279389954b487aec73dd59cf6b699a">
  <xsd:schema xmlns:xsd="http://www.w3.org/2001/XMLSchema" xmlns:xs="http://www.w3.org/2001/XMLSchema" xmlns:p="http://schemas.microsoft.com/office/2006/metadata/properties" xmlns:ns2="4aed504c-ebe7-463e-82c7-15fe6339b33a" xmlns:ns3="454ff3c7-bf6c-4573-850b-dc1564d2356c" targetNamespace="http://schemas.microsoft.com/office/2006/metadata/properties" ma:root="true" ma:fieldsID="dc6e19a86db091d1427fa9d580237c5c" ns2:_="" ns3:_="">
    <xsd:import namespace="4aed504c-ebe7-463e-82c7-15fe6339b33a"/>
    <xsd:import namespace="454ff3c7-bf6c-4573-850b-dc1564d2356c"/>
    <xsd:element name="properties">
      <xsd:complexType>
        <xsd:sequence>
          <xsd:element name="documentManagement">
            <xsd:complexType>
              <xsd:all>
                <xsd:element ref="ns2:Schedule_ID" minOccurs="0"/>
                <xsd:element ref="ns2:Schedule_Dat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Delivery_Option" minOccurs="0"/>
                <xsd:element ref="ns2:Delivery_Purpose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d504c-ebe7-463e-82c7-15fe6339b33a" elementFormDefault="qualified">
    <xsd:import namespace="http://schemas.microsoft.com/office/2006/documentManagement/types"/>
    <xsd:import namespace="http://schemas.microsoft.com/office/infopath/2007/PartnerControls"/>
    <xsd:element name="Schedule_ID" ma:index="8" nillable="true" ma:displayName="Schedule_ID" ma:format="Dropdown" ma:indexed="true" ma:internalName="Schedule_ID">
      <xsd:simpleType>
        <xsd:restriction base="dms:Text">
          <xsd:maxLength value="255"/>
        </xsd:restriction>
      </xsd:simpleType>
    </xsd:element>
    <xsd:element name="Schedule_Date" ma:index="9" nillable="true" ma:displayName="Schedule_Date" ma:format="Dropdown" ma:indexed="true" ma:internalName="Schedule_Date">
      <xsd:simpleType>
        <xsd:restriction base="dms:Text">
          <xsd:maxLength value="255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Delivery_Option" ma:index="15" nillable="true" ma:displayName="Delivery_Option" ma:format="Dropdown" ma:indexed="true" ma:internalName="Delivery_Option">
      <xsd:simpleType>
        <xsd:restriction base="dms:Text">
          <xsd:maxLength value="255"/>
        </xsd:restriction>
      </xsd:simpleType>
    </xsd:element>
    <xsd:element name="Delivery_Purpose" ma:index="16" nillable="true" ma:displayName="Delivery_Purpose" ma:format="Dropdown" ma:indexed="true" ma:internalName="Delivery_Purpose">
      <xsd:simpleType>
        <xsd:restriction base="dms:Text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d51b7ef-f8cd-44b7-9228-79928f86fe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4ff3c7-bf6c-4573-850b-dc1564d2356c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de0ae38d-49e6-46b5-8de1-ffade988209e}" ma:internalName="TaxCatchAll" ma:showField="CatchAllData" ma:web="454ff3c7-bf6c-4573-850b-dc1564d235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FA900F-8E1D-4581-8289-191A75E226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047A20-002D-4AB8-ABB3-0B21AF86A9E8}">
  <ds:schemaRefs>
    <ds:schemaRef ds:uri="http://purl.org/dc/terms/"/>
    <ds:schemaRef ds:uri="2bba036e-3261-42ff-ac2c-3ab430ee1e45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44790e13-f532-45ba-883a-ea4e13c1e09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5EA53C1-39BE-461C-9420-6BD1212F4FC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0</Words>
  <Application>Microsoft Office PowerPoint</Application>
  <PresentationFormat>Custom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Roboto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Bosomworth</dc:creator>
  <cp:lastModifiedBy>Nur Khairunnisa Hassan</cp:lastModifiedBy>
  <cp:revision>22</cp:revision>
  <dcterms:created xsi:type="dcterms:W3CDTF">2022-03-08T17:50:39Z</dcterms:created>
  <dcterms:modified xsi:type="dcterms:W3CDTF">2026-06-23T15:07:10Z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0x010100A5776240F08A6343B664C8B743EE5C5B</vt:lpwstr>
  </property>
  <property fmtid="{D5CDD505-2E9C-101B-9397-08002B2CF9AE}" pid="3" name="MediaServiceImageTags">
    <vt:lpwstr/>
  </property>
</Properties>
</file>