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82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90" r:id="rId19"/>
    <p:sldId id="273" r:id="rId20"/>
    <p:sldId id="283" r:id="rId21"/>
    <p:sldId id="291" r:id="rId22"/>
    <p:sldId id="285" r:id="rId23"/>
    <p:sldId id="287" r:id="rId2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r Khairunnisa Hassan" userId="7de2a77f-ef0c-4064-ae17-6969fba2cc5d" providerId="ADAL" clId="{34C0B1C0-7C15-49F5-BB6E-26073B8BA57A}"/>
    <pc:docChg chg="custSel modSld">
      <pc:chgData name="Nur Khairunnisa Hassan" userId="7de2a77f-ef0c-4064-ae17-6969fba2cc5d" providerId="ADAL" clId="{34C0B1C0-7C15-49F5-BB6E-26073B8BA57A}" dt="2026-06-17T10:49:52.113" v="4" actId="167"/>
      <pc:docMkLst>
        <pc:docMk/>
      </pc:docMkLst>
      <pc:sldChg chg="addSp delSp modSp mod">
        <pc:chgData name="Nur Khairunnisa Hassan" userId="7de2a77f-ef0c-4064-ae17-6969fba2cc5d" providerId="ADAL" clId="{34C0B1C0-7C15-49F5-BB6E-26073B8BA57A}" dt="2026-06-17T10:49:52.113" v="4" actId="167"/>
        <pc:sldMkLst>
          <pc:docMk/>
          <pc:sldMk cId="1956410818" sldId="285"/>
        </pc:sldMkLst>
        <pc:picChg chg="del mod">
          <ac:chgData name="Nur Khairunnisa Hassan" userId="7de2a77f-ef0c-4064-ae17-6969fba2cc5d" providerId="ADAL" clId="{34C0B1C0-7C15-49F5-BB6E-26073B8BA57A}" dt="2026-06-17T10:49:47.909" v="1" actId="478"/>
          <ac:picMkLst>
            <pc:docMk/>
            <pc:sldMk cId="1956410818" sldId="285"/>
            <ac:picMk id="3" creationId="{D84DD7B9-03B1-F62A-8AEE-0AF23BF43E0E}"/>
          </ac:picMkLst>
        </pc:picChg>
        <pc:picChg chg="add mod ord">
          <ac:chgData name="Nur Khairunnisa Hassan" userId="7de2a77f-ef0c-4064-ae17-6969fba2cc5d" providerId="ADAL" clId="{34C0B1C0-7C15-49F5-BB6E-26073B8BA57A}" dt="2026-06-17T10:49:52.113" v="4" actId="167"/>
          <ac:picMkLst>
            <pc:docMk/>
            <pc:sldMk cId="1956410818" sldId="285"/>
            <ac:picMk id="4" creationId="{3DE6BF56-98CC-8D03-FEEC-D0A539D38B5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youtube.com/watch?v=YRYkCHWz4Ko" TargetMode="External"/><Relationship Id="rId4" Type="http://schemas.openxmlformats.org/officeDocument/2006/relationships/hyperlink" Target="http://www.reuters.com/world/india/what-does-it-take-count-14-billion-people-india-has-answer-2026-04-16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hyperlink" Target="http://www.facebook.com/picturenewsprimary" TargetMode="External"/><Relationship Id="rId7" Type="http://schemas.openxmlformats.org/officeDocument/2006/relationships/hyperlink" Target="https://x.com/HelpPicture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hyperlink" Target="http://www.instagram.com/picturenewsprimary/" TargetMode="External"/><Relationship Id="rId10" Type="http://schemas.openxmlformats.org/officeDocument/2006/relationships/hyperlink" Target="http://www.picture-news.co.uk/discuss" TargetMode="External"/><Relationship Id="rId4" Type="http://schemas.openxmlformats.org/officeDocument/2006/relationships/image" Target="../media/image18.png"/><Relationship Id="rId9" Type="http://schemas.openxmlformats.org/officeDocument/2006/relationships/hyperlink" Target="mailto:help@picture-news.co.uk?subject=This%20week's%20new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picture-news.co.uk?subject=This%20week's%20news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instagram.com/picturenewsprimary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picture-news.co.uk?subject=This%20week's%20news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instagram.com/picturenewsprimar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uters.com/world/india/what-does-it-take-count-14-billion-people-india-has-answer-2026-04-16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youtube.com/watch?v=YRYkCHWz4K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9C7476-9F85-E242-59A1-89151783F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00C4BD-4F34-FD97-E490-E0B39A56D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1CFA9-B8E4-ACC9-A02D-F020F1D54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F53978-94B5-E7A1-7B19-3555EAB9D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8EDCA7-E9FD-4747-532C-A17359137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C2A95E-45A9-22AD-FD6F-E916C3AD7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F15530-B41E-0E7E-2AB0-9C22A9C67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7E5B52-5096-3079-6DC3-71E2DD3CF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6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9FEC54-8DCB-0064-23DD-EEECF32FF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E37F79FC-51F3-9BD2-17A0-1024C1D896B0}"/>
              </a:ext>
            </a:extLst>
          </p:cNvPr>
          <p:cNvSpPr/>
          <p:nvPr/>
        </p:nvSpPr>
        <p:spPr>
          <a:xfrm>
            <a:off x="7394157" y="2428077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9FDE0A8C-5F7D-2BF6-B792-9499C25D92A9}"/>
              </a:ext>
            </a:extLst>
          </p:cNvPr>
          <p:cNvSpPr/>
          <p:nvPr/>
        </p:nvSpPr>
        <p:spPr>
          <a:xfrm>
            <a:off x="7394156" y="1596591"/>
            <a:ext cx="2969043" cy="35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2A129D39-5FB0-4A00-7D86-D0F49F72D73F}"/>
              </a:ext>
            </a:extLst>
          </p:cNvPr>
          <p:cNvSpPr/>
          <p:nvPr/>
        </p:nvSpPr>
        <p:spPr>
          <a:xfrm>
            <a:off x="7394156" y="1950102"/>
            <a:ext cx="2418135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1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95910-0622-B6D1-05FA-40C052718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23BE2-1891-54C5-3100-EDAB23BBF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pic>
        <p:nvPicPr>
          <p:cNvPr id="4" name="Picture 3" descr="A black letter f in a white circle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69AE14F2-1A67-EC0D-403E-1DEFB92AE4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9328" y="6801500"/>
            <a:ext cx="252000" cy="252000"/>
          </a:xfrm>
          <a:prstGeom prst="rect">
            <a:avLst/>
          </a:prstGeom>
        </p:spPr>
      </p:pic>
      <p:pic>
        <p:nvPicPr>
          <p:cNvPr id="5" name="Graphic 4">
            <a:hlinkClick r:id="rId5"/>
            <a:extLst>
              <a:ext uri="{FF2B5EF4-FFF2-40B4-BE49-F238E27FC236}">
                <a16:creationId xmlns:a16="http://schemas.microsoft.com/office/drawing/2014/main" id="{AF31CBB5-00A3-3289-2497-37E8BA400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39374" y="6801500"/>
            <a:ext cx="252000" cy="252000"/>
          </a:xfrm>
          <a:prstGeom prst="rect">
            <a:avLst/>
          </a:prstGeom>
        </p:spPr>
      </p:pic>
      <p:pic>
        <p:nvPicPr>
          <p:cNvPr id="6" name="Graphic 5">
            <a:hlinkClick r:id="rId7"/>
            <a:extLst>
              <a:ext uri="{FF2B5EF4-FFF2-40B4-BE49-F238E27FC236}">
                <a16:creationId xmlns:a16="http://schemas.microsoft.com/office/drawing/2014/main" id="{F4ED6CF7-CE27-3B2E-AC94-6F19911687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84760" y="6801500"/>
            <a:ext cx="246521" cy="252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9CBBFF2-6D56-5A18-51B7-4B4313FC556A}"/>
              </a:ext>
            </a:extLst>
          </p:cNvPr>
          <p:cNvGrpSpPr/>
          <p:nvPr/>
        </p:nvGrpSpPr>
        <p:grpSpPr>
          <a:xfrm>
            <a:off x="8704993" y="6801500"/>
            <a:ext cx="251721" cy="252001"/>
            <a:chOff x="8704993" y="6801500"/>
            <a:chExt cx="251721" cy="252001"/>
          </a:xfrm>
        </p:grpSpPr>
        <p:sp>
          <p:nvSpPr>
            <p:cNvPr id="8" name="Freeform 132">
              <a:extLst>
                <a:ext uri="{FF2B5EF4-FFF2-40B4-BE49-F238E27FC236}">
                  <a16:creationId xmlns:a16="http://schemas.microsoft.com/office/drawing/2014/main" id="{7486B333-0D51-ECA6-EF4A-7E008B289D82}"/>
                </a:ext>
              </a:extLst>
            </p:cNvPr>
            <p:cNvSpPr/>
            <p:nvPr/>
          </p:nvSpPr>
          <p:spPr>
            <a:xfrm>
              <a:off x="8740535" y="6869435"/>
              <a:ext cx="180636" cy="116131"/>
            </a:xfrm>
            <a:custGeom>
              <a:avLst/>
              <a:gdLst>
                <a:gd name="connsiteX0" fmla="*/ 0 w 180636"/>
                <a:gd name="connsiteY0" fmla="*/ 116132 h 116131"/>
                <a:gd name="connsiteX1" fmla="*/ 180636 w 180636"/>
                <a:gd name="connsiteY1" fmla="*/ 116132 h 116131"/>
                <a:gd name="connsiteX2" fmla="*/ 180636 w 180636"/>
                <a:gd name="connsiteY2" fmla="*/ 0 h 116131"/>
                <a:gd name="connsiteX3" fmla="*/ 0 w 180636"/>
                <a:gd name="connsiteY3" fmla="*/ 0 h 116131"/>
                <a:gd name="connsiteX4" fmla="*/ 0 w 180636"/>
                <a:gd name="connsiteY4" fmla="*/ 116132 h 116131"/>
                <a:gd name="connsiteX5" fmla="*/ 9019 w 180636"/>
                <a:gd name="connsiteY5" fmla="*/ 101520 h 116131"/>
                <a:gd name="connsiteX6" fmla="*/ 9019 w 180636"/>
                <a:gd name="connsiteY6" fmla="*/ 12960 h 116131"/>
                <a:gd name="connsiteX7" fmla="*/ 53225 w 180636"/>
                <a:gd name="connsiteY7" fmla="*/ 57304 h 116131"/>
                <a:gd name="connsiteX8" fmla="*/ 9019 w 180636"/>
                <a:gd name="connsiteY8" fmla="*/ 101520 h 116131"/>
                <a:gd name="connsiteX9" fmla="*/ 84093 w 180636"/>
                <a:gd name="connsiteY9" fmla="*/ 86401 h 116131"/>
                <a:gd name="connsiteX10" fmla="*/ 96543 w 180636"/>
                <a:gd name="connsiteY10" fmla="*/ 86401 h 116131"/>
                <a:gd name="connsiteX11" fmla="*/ 101878 w 180636"/>
                <a:gd name="connsiteY11" fmla="*/ 82588 h 116131"/>
                <a:gd name="connsiteX12" fmla="*/ 120932 w 180636"/>
                <a:gd name="connsiteY12" fmla="*/ 63529 h 116131"/>
                <a:gd name="connsiteX13" fmla="*/ 164758 w 180636"/>
                <a:gd name="connsiteY13" fmla="*/ 106984 h 116131"/>
                <a:gd name="connsiteX14" fmla="*/ 15879 w 180636"/>
                <a:gd name="connsiteY14" fmla="*/ 106984 h 116131"/>
                <a:gd name="connsiteX15" fmla="*/ 59704 w 180636"/>
                <a:gd name="connsiteY15" fmla="*/ 63529 h 116131"/>
                <a:gd name="connsiteX16" fmla="*/ 78631 w 180636"/>
                <a:gd name="connsiteY16" fmla="*/ 82588 h 116131"/>
                <a:gd name="connsiteX17" fmla="*/ 84093 w 180636"/>
                <a:gd name="connsiteY17" fmla="*/ 86401 h 116131"/>
                <a:gd name="connsiteX18" fmla="*/ 95526 w 180636"/>
                <a:gd name="connsiteY18" fmla="*/ 76235 h 116131"/>
                <a:gd name="connsiteX19" fmla="*/ 90318 w 180636"/>
                <a:gd name="connsiteY19" fmla="*/ 78522 h 116131"/>
                <a:gd name="connsiteX20" fmla="*/ 85110 w 180636"/>
                <a:gd name="connsiteY20" fmla="*/ 76235 h 116131"/>
                <a:gd name="connsiteX21" fmla="*/ 17530 w 180636"/>
                <a:gd name="connsiteY21" fmla="*/ 9021 h 116131"/>
                <a:gd name="connsiteX22" fmla="*/ 163106 w 180636"/>
                <a:gd name="connsiteY22" fmla="*/ 9021 h 116131"/>
                <a:gd name="connsiteX23" fmla="*/ 95526 w 180636"/>
                <a:gd name="connsiteY23" fmla="*/ 76235 h 116131"/>
                <a:gd name="connsiteX24" fmla="*/ 127411 w 180636"/>
                <a:gd name="connsiteY24" fmla="*/ 57176 h 116131"/>
                <a:gd name="connsiteX25" fmla="*/ 171617 w 180636"/>
                <a:gd name="connsiteY25" fmla="*/ 12833 h 116131"/>
                <a:gd name="connsiteX26" fmla="*/ 171617 w 180636"/>
                <a:gd name="connsiteY26" fmla="*/ 101393 h 116131"/>
                <a:gd name="connsiteX27" fmla="*/ 127411 w 180636"/>
                <a:gd name="connsiteY27" fmla="*/ 57176 h 11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636" h="116131">
                  <a:moveTo>
                    <a:pt x="0" y="116132"/>
                  </a:moveTo>
                  <a:lnTo>
                    <a:pt x="180636" y="116132"/>
                  </a:lnTo>
                  <a:lnTo>
                    <a:pt x="180636" y="0"/>
                  </a:lnTo>
                  <a:lnTo>
                    <a:pt x="0" y="0"/>
                  </a:lnTo>
                  <a:lnTo>
                    <a:pt x="0" y="116132"/>
                  </a:lnTo>
                  <a:close/>
                  <a:moveTo>
                    <a:pt x="9019" y="101520"/>
                  </a:moveTo>
                  <a:lnTo>
                    <a:pt x="9019" y="12960"/>
                  </a:lnTo>
                  <a:lnTo>
                    <a:pt x="53225" y="57304"/>
                  </a:lnTo>
                  <a:lnTo>
                    <a:pt x="9019" y="101520"/>
                  </a:lnTo>
                  <a:close/>
                  <a:moveTo>
                    <a:pt x="84093" y="86401"/>
                  </a:moveTo>
                  <a:cubicBezTo>
                    <a:pt x="88158" y="87925"/>
                    <a:pt x="92351" y="87925"/>
                    <a:pt x="96543" y="86401"/>
                  </a:cubicBezTo>
                  <a:cubicBezTo>
                    <a:pt x="98702" y="85638"/>
                    <a:pt x="100481" y="84367"/>
                    <a:pt x="101878" y="82588"/>
                  </a:cubicBezTo>
                  <a:lnTo>
                    <a:pt x="120932" y="63529"/>
                  </a:lnTo>
                  <a:lnTo>
                    <a:pt x="164758" y="106984"/>
                  </a:lnTo>
                  <a:lnTo>
                    <a:pt x="15879" y="106984"/>
                  </a:lnTo>
                  <a:lnTo>
                    <a:pt x="59704" y="63529"/>
                  </a:lnTo>
                  <a:lnTo>
                    <a:pt x="78631" y="82588"/>
                  </a:lnTo>
                  <a:cubicBezTo>
                    <a:pt x="80156" y="84367"/>
                    <a:pt x="82061" y="85638"/>
                    <a:pt x="84093" y="86401"/>
                  </a:cubicBezTo>
                  <a:close/>
                  <a:moveTo>
                    <a:pt x="95526" y="76235"/>
                  </a:moveTo>
                  <a:cubicBezTo>
                    <a:pt x="94002" y="77760"/>
                    <a:pt x="92351" y="78522"/>
                    <a:pt x="90318" y="78522"/>
                  </a:cubicBezTo>
                  <a:cubicBezTo>
                    <a:pt x="88286" y="78522"/>
                    <a:pt x="86634" y="77760"/>
                    <a:pt x="85110" y="76235"/>
                  </a:cubicBezTo>
                  <a:lnTo>
                    <a:pt x="17530" y="9021"/>
                  </a:lnTo>
                  <a:lnTo>
                    <a:pt x="163106" y="9021"/>
                  </a:lnTo>
                  <a:lnTo>
                    <a:pt x="95526" y="76235"/>
                  </a:lnTo>
                  <a:close/>
                  <a:moveTo>
                    <a:pt x="127411" y="57176"/>
                  </a:moveTo>
                  <a:lnTo>
                    <a:pt x="171617" y="12833"/>
                  </a:lnTo>
                  <a:lnTo>
                    <a:pt x="171617" y="101393"/>
                  </a:lnTo>
                  <a:lnTo>
                    <a:pt x="127411" y="57176"/>
                  </a:lnTo>
                  <a:close/>
                </a:path>
              </a:pathLst>
            </a:custGeom>
            <a:solidFill>
              <a:srgbClr val="FFFFFF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Roboto Condensed" panose="02000000000000000000" pitchFamily="2" charset="0"/>
              </a:endParaRPr>
            </a:p>
          </p:txBody>
        </p:sp>
        <p:sp>
          <p:nvSpPr>
            <p:cNvPr id="9" name="Freeform 133">
              <a:hlinkClick r:id="rId9"/>
              <a:extLst>
                <a:ext uri="{FF2B5EF4-FFF2-40B4-BE49-F238E27FC236}">
                  <a16:creationId xmlns:a16="http://schemas.microsoft.com/office/drawing/2014/main" id="{F4A3BCED-7A25-39C8-95C7-C1428A14E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4993" y="6801500"/>
              <a:ext cx="251721" cy="252001"/>
            </a:xfrm>
            <a:custGeom>
              <a:avLst/>
              <a:gdLst>
                <a:gd name="connsiteX0" fmla="*/ 144052 w 288102"/>
                <a:gd name="connsiteY0" fmla="*/ 0 h 288423"/>
                <a:gd name="connsiteX1" fmla="*/ 0 w 288102"/>
                <a:gd name="connsiteY1" fmla="*/ 144211 h 288423"/>
                <a:gd name="connsiteX2" fmla="*/ 144052 w 288102"/>
                <a:gd name="connsiteY2" fmla="*/ 288424 h 288423"/>
                <a:gd name="connsiteX3" fmla="*/ 288103 w 288102"/>
                <a:gd name="connsiteY3" fmla="*/ 144211 h 288423"/>
                <a:gd name="connsiteX4" fmla="*/ 144052 w 288102"/>
                <a:gd name="connsiteY4" fmla="*/ 0 h 288423"/>
                <a:gd name="connsiteX5" fmla="*/ 234369 w 288102"/>
                <a:gd name="connsiteY5" fmla="*/ 202277 h 288423"/>
                <a:gd name="connsiteX6" fmla="*/ 53733 w 288102"/>
                <a:gd name="connsiteY6" fmla="*/ 202277 h 288423"/>
                <a:gd name="connsiteX7" fmla="*/ 53733 w 288102"/>
                <a:gd name="connsiteY7" fmla="*/ 86145 h 288423"/>
                <a:gd name="connsiteX8" fmla="*/ 234369 w 288102"/>
                <a:gd name="connsiteY8" fmla="*/ 86145 h 288423"/>
                <a:gd name="connsiteX9" fmla="*/ 234369 w 288102"/>
                <a:gd name="connsiteY9" fmla="*/ 202277 h 288423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53733 w 288103"/>
                <a:gd name="csY7" fmla="*/ 86145 h 288424"/>
                <a:gd name="csX8" fmla="*/ 267075 w 288103"/>
                <a:gd name="csY8" fmla="*/ 53440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53733 w 288103"/>
                <a:gd name="csY7" fmla="*/ 86145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2859 w 288103"/>
                <a:gd name="csY7" fmla="*/ 57073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24662 w 288103"/>
                <a:gd name="csY6" fmla="*/ 227714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45271 w 288103"/>
                <a:gd name="csY5" fmla="*/ 220447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45271 w 288103"/>
                <a:gd name="csY9" fmla="*/ 22044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52539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41637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50100 w 288103"/>
                <a:gd name="csY7" fmla="*/ 82511 h 288424"/>
                <a:gd name="csX8" fmla="*/ 241637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8003 w 288103"/>
                <a:gd name="csY5" fmla="*/ 209545 h 288424"/>
                <a:gd name="csX6" fmla="*/ 46466 w 288103"/>
                <a:gd name="csY6" fmla="*/ 205911 h 288424"/>
                <a:gd name="csX7" fmla="*/ 50100 w 288103"/>
                <a:gd name="csY7" fmla="*/ 82511 h 288424"/>
                <a:gd name="csX8" fmla="*/ 241637 w 288103"/>
                <a:gd name="csY8" fmla="*/ 78877 h 288424"/>
                <a:gd name="csX9" fmla="*/ 238003 w 288103"/>
                <a:gd name="csY9" fmla="*/ 209545 h 2884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88103" h="288424">
                  <a:moveTo>
                    <a:pt x="144052" y="0"/>
                  </a:moveTo>
                  <a:cubicBezTo>
                    <a:pt x="64658" y="0"/>
                    <a:pt x="0" y="64673"/>
                    <a:pt x="0" y="144211"/>
                  </a:cubicBezTo>
                  <a:cubicBezTo>
                    <a:pt x="0" y="223750"/>
                    <a:pt x="64658" y="288424"/>
                    <a:pt x="144052" y="288424"/>
                  </a:cubicBezTo>
                  <a:cubicBezTo>
                    <a:pt x="223445" y="288424"/>
                    <a:pt x="288103" y="223750"/>
                    <a:pt x="288103" y="144211"/>
                  </a:cubicBezTo>
                  <a:cubicBezTo>
                    <a:pt x="288103" y="64673"/>
                    <a:pt x="223445" y="0"/>
                    <a:pt x="144052" y="0"/>
                  </a:cubicBezTo>
                  <a:close/>
                  <a:moveTo>
                    <a:pt x="238003" y="209545"/>
                  </a:moveTo>
                  <a:lnTo>
                    <a:pt x="46466" y="205911"/>
                  </a:lnTo>
                  <a:lnTo>
                    <a:pt x="50100" y="82511"/>
                  </a:lnTo>
                  <a:lnTo>
                    <a:pt x="241637" y="78877"/>
                  </a:lnTo>
                  <a:lnTo>
                    <a:pt x="238003" y="209545"/>
                  </a:lnTo>
                  <a:close/>
                </a:path>
              </a:pathLst>
            </a:custGeom>
            <a:solidFill>
              <a:srgbClr val="FFFFFF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Roboto Condensed" panose="02000000000000000000" pitchFamily="2" charset="0"/>
              </a:endParaRPr>
            </a:p>
          </p:txBody>
        </p:sp>
      </p:grpSp>
      <p:sp>
        <p:nvSpPr>
          <p:cNvPr id="10" name="TextBox 9">
            <a:hlinkClick r:id="rId10"/>
            <a:extLst>
              <a:ext uri="{FF2B5EF4-FFF2-40B4-BE49-F238E27FC236}">
                <a16:creationId xmlns:a16="http://schemas.microsoft.com/office/drawing/2014/main" id="{1FEFC1B0-A6D5-B5F4-49F0-E936209C6F28}"/>
              </a:ext>
            </a:extLst>
          </p:cNvPr>
          <p:cNvSpPr txBox="1"/>
          <p:nvPr/>
        </p:nvSpPr>
        <p:spPr>
          <a:xfrm>
            <a:off x="5345906" y="6825434"/>
            <a:ext cx="209121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621332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E6BF56-98CC-8D03-FEEC-D0A539D38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18" name="TextBox 17">
            <a:hlinkClick r:id="rId3"/>
            <a:extLst>
              <a:ext uri="{FF2B5EF4-FFF2-40B4-BE49-F238E27FC236}">
                <a16:creationId xmlns:a16="http://schemas.microsoft.com/office/drawing/2014/main" id="{799D1473-02A1-CFCC-F465-524EC86436EC}"/>
              </a:ext>
            </a:extLst>
          </p:cNvPr>
          <p:cNvSpPr txBox="1"/>
          <p:nvPr/>
        </p:nvSpPr>
        <p:spPr>
          <a:xfrm>
            <a:off x="6880176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20" name="TextBox 19">
            <a:hlinkClick r:id="rId4"/>
            <a:extLst>
              <a:ext uri="{FF2B5EF4-FFF2-40B4-BE49-F238E27FC236}">
                <a16:creationId xmlns:a16="http://schemas.microsoft.com/office/drawing/2014/main" id="{07BBE19D-6081-0BA6-96BF-BE1EABEDDF47}"/>
              </a:ext>
            </a:extLst>
          </p:cNvPr>
          <p:cNvSpPr txBox="1"/>
          <p:nvPr/>
        </p:nvSpPr>
        <p:spPr>
          <a:xfrm>
            <a:off x="8644443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ABD68082-C90F-3B55-C1E7-B9F836CD3D05}"/>
              </a:ext>
            </a:extLst>
          </p:cNvPr>
          <p:cNvSpPr txBox="1"/>
          <p:nvPr/>
        </p:nvSpPr>
        <p:spPr>
          <a:xfrm>
            <a:off x="4851812" y="6847834"/>
            <a:ext cx="1898791" cy="205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95641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BE219-50CA-400A-FA8F-77A5C18FD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CCEAE-5B81-295E-03CF-7FBC0030D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B12CB99E-2247-A761-1A4F-71FA4E8E7E07}"/>
              </a:ext>
            </a:extLst>
          </p:cNvPr>
          <p:cNvSpPr txBox="1"/>
          <p:nvPr/>
        </p:nvSpPr>
        <p:spPr>
          <a:xfrm>
            <a:off x="6880176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6">
            <a:hlinkClick r:id="rId4"/>
            <a:extLst>
              <a:ext uri="{FF2B5EF4-FFF2-40B4-BE49-F238E27FC236}">
                <a16:creationId xmlns:a16="http://schemas.microsoft.com/office/drawing/2014/main" id="{75357A39-C13F-5AF4-9D79-C2525CD9D14F}"/>
              </a:ext>
            </a:extLst>
          </p:cNvPr>
          <p:cNvSpPr txBox="1"/>
          <p:nvPr/>
        </p:nvSpPr>
        <p:spPr>
          <a:xfrm>
            <a:off x="8644443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67E2033A-C0EB-796B-FE97-0B8481F4E144}"/>
              </a:ext>
            </a:extLst>
          </p:cNvPr>
          <p:cNvSpPr txBox="1"/>
          <p:nvPr/>
        </p:nvSpPr>
        <p:spPr>
          <a:xfrm>
            <a:off x="4851812" y="6847834"/>
            <a:ext cx="1898791" cy="205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387600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75026-6772-AF98-2F31-D132A5615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06517814-A6B2-D70B-DF39-A3BC37C1EFCD}"/>
              </a:ext>
            </a:extLst>
          </p:cNvPr>
          <p:cNvSpPr/>
          <p:nvPr/>
        </p:nvSpPr>
        <p:spPr>
          <a:xfrm>
            <a:off x="6931250" y="5218216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FCEACC3B-64C1-E422-7553-38F02F519417}"/>
              </a:ext>
            </a:extLst>
          </p:cNvPr>
          <p:cNvSpPr/>
          <p:nvPr/>
        </p:nvSpPr>
        <p:spPr>
          <a:xfrm>
            <a:off x="6713674" y="5467004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07D78584-F6D3-7A82-9994-CB0F0F4964EC}"/>
              </a:ext>
            </a:extLst>
          </p:cNvPr>
          <p:cNvSpPr/>
          <p:nvPr/>
        </p:nvSpPr>
        <p:spPr>
          <a:xfrm>
            <a:off x="6780323" y="5854291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8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07E89-F84B-0B5F-B7E7-8E483ABAE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548417-2FA3-5B85-D2F0-E0D5B59DA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CC92CC-9A39-242D-40E7-B7C323318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B5B7B9-0313-7232-0DEF-A394D4AB4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B82E06-0256-97EC-85B8-E2AF9F260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906F2D-AAFF-021F-5EE7-D985FC33A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6" ma:contentTypeDescription="Create a new document." ma:contentTypeScope="" ma:versionID="89279389954b487aec73dd59cf6b699a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dc6e19a86db091d1427fa9d580237c5c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dexed="true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dexed="true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dexed="true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2026-06-19 at 05 AM</Schedule_Date>
    <Delivery_Option xmlns="4aed504c-ebe7-463e-82c7-15fe6339b33a">Schedule Delivery</Delivery_Option>
    <Schedule_ID xmlns="4aed504c-ebe7-463e-82c7-15fe6339b33a">5107</Schedule_ID>
    <Delivery_Purpose xmlns="4aed504c-ebe7-463e-82c7-15fe6339b33a">Broadcast Email</Delivery_Purpose>
  </documentManagement>
</p:properties>
</file>

<file path=customXml/itemProps1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607445-5069-48B8-B195-54DAC9F9326F}"/>
</file>

<file path=customXml/itemProps3.xml><?xml version="1.0" encoding="utf-8"?>
<ds:datastoreItem xmlns:ds="http://schemas.openxmlformats.org/officeDocument/2006/customXml" ds:itemID="{4F047A20-002D-4AB8-ABB3-0B21AF86A9E8}">
  <ds:schemaRefs>
    <ds:schemaRef ds:uri="http://purl.org/dc/dcmitype/"/>
    <ds:schemaRef ds:uri="44790e13-f532-45ba-883a-ea4e13c1e09a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2bba036e-3261-42ff-ac2c-3ab430ee1e45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Nur Khairunnisa Hassan</cp:lastModifiedBy>
  <cp:revision>23</cp:revision>
  <dcterms:created xsi:type="dcterms:W3CDTF">2022-03-08T17:50:39Z</dcterms:created>
  <dcterms:modified xsi:type="dcterms:W3CDTF">2026-06-17T10:49:52Z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