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3" r:id="rId7"/>
    <p:sldId id="262" r:id="rId8"/>
    <p:sldId id="260" r:id="rId9"/>
    <p:sldId id="259" r:id="rId10"/>
    <p:sldId id="258" r:id="rId11"/>
    <p:sldId id="257" r:id="rId12"/>
    <p:sldId id="266" r:id="rId13"/>
    <p:sldId id="289" r:id="rId14"/>
    <p:sldId id="267" r:id="rId15"/>
    <p:sldId id="275" r:id="rId16"/>
    <p:sldId id="274" r:id="rId17"/>
    <p:sldId id="290" r:id="rId18"/>
    <p:sldId id="292" r:id="rId19"/>
    <p:sldId id="293" r:id="rId20"/>
    <p:sldId id="298" r:id="rId21"/>
    <p:sldId id="334" r:id="rId22"/>
    <p:sldId id="296" r:id="rId23"/>
    <p:sldId id="299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Naughton" userId="802ff680-40f4-436a-9113-27759731b30a" providerId="ADAL" clId="{90B90AD5-1F49-42AB-96C8-3327577F8B77}"/>
    <pc:docChg chg="delSld">
      <pc:chgData name="Katie Naughton" userId="802ff680-40f4-436a-9113-27759731b30a" providerId="ADAL" clId="{90B90AD5-1F49-42AB-96C8-3327577F8B77}" dt="2026-05-27T10:17:43.656" v="0" actId="47"/>
      <pc:docMkLst>
        <pc:docMk/>
      </pc:docMkLst>
      <pc:sldChg chg="del">
        <pc:chgData name="Katie Naughton" userId="802ff680-40f4-436a-9113-27759731b30a" providerId="ADAL" clId="{90B90AD5-1F49-42AB-96C8-3327577F8B77}" dt="2026-05-27T10:17:43.656" v="0" actId="47"/>
        <pc:sldMkLst>
          <pc:docMk/>
          <pc:sldMk cId="1332704581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v1Otdg4fok" TargetMode="External"/><Relationship Id="rId4" Type="http://schemas.openxmlformats.org/officeDocument/2006/relationships/hyperlink" Target="https://www.positive.news/environment/young-inventor-plans-to-stop-90-of-floating-sea-plastic-by-204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://www.facebook.com/picturenewsprimary" TargetMode="External"/><Relationship Id="rId7" Type="http://schemas.openxmlformats.org/officeDocument/2006/relationships/hyperlink" Target="https://x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hyperlink" Target="http://www.instagram.com/picturenewsprimary/" TargetMode="External"/><Relationship Id="rId10" Type="http://schemas.openxmlformats.org/officeDocument/2006/relationships/hyperlink" Target="http://www.picture-news.co.uk/discuss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.news/environment/young-inventor-plans-to-stop-90-of-floating-sea-plastic-by-204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youtube.com/watch?v=Pv1Otdg4f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6DCA9-6A81-BABF-8EF8-4B598DC8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E21FF-F665-AA5C-58E1-245290855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C3269-2A58-7E87-26F4-1C32F555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95504-4347-05C7-769F-36314674C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74619-ABAD-CE18-6437-FB8F8C93D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61531-90D5-AEE2-FF46-773AFC6AE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F67B-84CF-6200-A3BC-C201248E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8EF490-0B78-8723-6C47-6F057255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F685-FEB5-3FF6-FD1C-4AB7433C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97494-9853-E78A-EDAD-4CA6542E5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BC028-F652-797B-4ADC-42216660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16A14A-34EB-4D8F-843B-7BA9FD3B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92F3B90-4BFD-302F-E962-F97A89F9CC30}"/>
              </a:ext>
            </a:extLst>
          </p:cNvPr>
          <p:cNvSpPr/>
          <p:nvPr/>
        </p:nvSpPr>
        <p:spPr>
          <a:xfrm>
            <a:off x="7406348" y="2387223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7CE024-EFC9-BEA8-9B0E-F989F8815B38}"/>
              </a:ext>
            </a:extLst>
          </p:cNvPr>
          <p:cNvSpPr/>
          <p:nvPr/>
        </p:nvSpPr>
        <p:spPr>
          <a:xfrm>
            <a:off x="7406348" y="1604001"/>
            <a:ext cx="292027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37B12E6-F12C-505A-3E92-1C34B23FE553}"/>
              </a:ext>
            </a:extLst>
          </p:cNvPr>
          <p:cNvSpPr/>
          <p:nvPr/>
        </p:nvSpPr>
        <p:spPr>
          <a:xfrm>
            <a:off x="7406348" y="1941898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2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8B56-4494-8BE7-895B-6030F593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3FB2-735C-0F6E-A1E7-BE3A8B0FD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 descr="A black letter f in a white circl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8861F3D5-08CF-5120-D6A9-030B6A7FA3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28" y="6801500"/>
            <a:ext cx="252000" cy="252000"/>
          </a:xfrm>
          <a:prstGeom prst="rect">
            <a:avLst/>
          </a:prstGeom>
        </p:spPr>
      </p:pic>
      <p:pic>
        <p:nvPicPr>
          <p:cNvPr id="5" name="Graphic 4">
            <a:hlinkClick r:id="rId5"/>
            <a:extLst>
              <a:ext uri="{FF2B5EF4-FFF2-40B4-BE49-F238E27FC236}">
                <a16:creationId xmlns:a16="http://schemas.microsoft.com/office/drawing/2014/main" id="{2B8C509A-67DA-D5A9-DAF5-F62B990C9A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9374" y="6801500"/>
            <a:ext cx="252000" cy="252000"/>
          </a:xfrm>
          <a:prstGeom prst="rect">
            <a:avLst/>
          </a:prstGeom>
        </p:spPr>
      </p:pic>
      <p:pic>
        <p:nvPicPr>
          <p:cNvPr id="6" name="Graphic 5">
            <a:hlinkClick r:id="rId7"/>
            <a:extLst>
              <a:ext uri="{FF2B5EF4-FFF2-40B4-BE49-F238E27FC236}">
                <a16:creationId xmlns:a16="http://schemas.microsoft.com/office/drawing/2014/main" id="{73045351-8851-B45D-EE6A-94D73A58E4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4760" y="6801500"/>
            <a:ext cx="246521" cy="25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D7149B-158A-5C2B-E09E-E28933166D6F}"/>
              </a:ext>
            </a:extLst>
          </p:cNvPr>
          <p:cNvGrpSpPr/>
          <p:nvPr/>
        </p:nvGrpSpPr>
        <p:grpSpPr>
          <a:xfrm>
            <a:off x="8704993" y="6801500"/>
            <a:ext cx="251721" cy="252001"/>
            <a:chOff x="8704993" y="6801500"/>
            <a:chExt cx="251721" cy="252001"/>
          </a:xfrm>
        </p:grpSpPr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2B05911F-C0DA-68E5-5589-48CDDB77B826}"/>
                </a:ext>
              </a:extLst>
            </p:cNvPr>
            <p:cNvSpPr/>
            <p:nvPr/>
          </p:nvSpPr>
          <p:spPr>
            <a:xfrm>
              <a:off x="8740535" y="6869435"/>
              <a:ext cx="180636" cy="116131"/>
            </a:xfrm>
            <a:custGeom>
              <a:avLst/>
              <a:gdLst>
                <a:gd name="connsiteX0" fmla="*/ 0 w 180636"/>
                <a:gd name="connsiteY0" fmla="*/ 116132 h 116131"/>
                <a:gd name="connsiteX1" fmla="*/ 180636 w 180636"/>
                <a:gd name="connsiteY1" fmla="*/ 116132 h 116131"/>
                <a:gd name="connsiteX2" fmla="*/ 180636 w 180636"/>
                <a:gd name="connsiteY2" fmla="*/ 0 h 116131"/>
                <a:gd name="connsiteX3" fmla="*/ 0 w 180636"/>
                <a:gd name="connsiteY3" fmla="*/ 0 h 116131"/>
                <a:gd name="connsiteX4" fmla="*/ 0 w 180636"/>
                <a:gd name="connsiteY4" fmla="*/ 116132 h 116131"/>
                <a:gd name="connsiteX5" fmla="*/ 9019 w 180636"/>
                <a:gd name="connsiteY5" fmla="*/ 101520 h 116131"/>
                <a:gd name="connsiteX6" fmla="*/ 9019 w 180636"/>
                <a:gd name="connsiteY6" fmla="*/ 12960 h 116131"/>
                <a:gd name="connsiteX7" fmla="*/ 53225 w 180636"/>
                <a:gd name="connsiteY7" fmla="*/ 57304 h 116131"/>
                <a:gd name="connsiteX8" fmla="*/ 9019 w 180636"/>
                <a:gd name="connsiteY8" fmla="*/ 101520 h 116131"/>
                <a:gd name="connsiteX9" fmla="*/ 84093 w 180636"/>
                <a:gd name="connsiteY9" fmla="*/ 86401 h 116131"/>
                <a:gd name="connsiteX10" fmla="*/ 96543 w 180636"/>
                <a:gd name="connsiteY10" fmla="*/ 86401 h 116131"/>
                <a:gd name="connsiteX11" fmla="*/ 101878 w 180636"/>
                <a:gd name="connsiteY11" fmla="*/ 82588 h 116131"/>
                <a:gd name="connsiteX12" fmla="*/ 120932 w 180636"/>
                <a:gd name="connsiteY12" fmla="*/ 63529 h 116131"/>
                <a:gd name="connsiteX13" fmla="*/ 164758 w 180636"/>
                <a:gd name="connsiteY13" fmla="*/ 106984 h 116131"/>
                <a:gd name="connsiteX14" fmla="*/ 15879 w 180636"/>
                <a:gd name="connsiteY14" fmla="*/ 106984 h 116131"/>
                <a:gd name="connsiteX15" fmla="*/ 59704 w 180636"/>
                <a:gd name="connsiteY15" fmla="*/ 63529 h 116131"/>
                <a:gd name="connsiteX16" fmla="*/ 78631 w 180636"/>
                <a:gd name="connsiteY16" fmla="*/ 82588 h 116131"/>
                <a:gd name="connsiteX17" fmla="*/ 84093 w 180636"/>
                <a:gd name="connsiteY17" fmla="*/ 86401 h 116131"/>
                <a:gd name="connsiteX18" fmla="*/ 95526 w 180636"/>
                <a:gd name="connsiteY18" fmla="*/ 76235 h 116131"/>
                <a:gd name="connsiteX19" fmla="*/ 90318 w 180636"/>
                <a:gd name="connsiteY19" fmla="*/ 78522 h 116131"/>
                <a:gd name="connsiteX20" fmla="*/ 85110 w 180636"/>
                <a:gd name="connsiteY20" fmla="*/ 76235 h 116131"/>
                <a:gd name="connsiteX21" fmla="*/ 17530 w 180636"/>
                <a:gd name="connsiteY21" fmla="*/ 9021 h 116131"/>
                <a:gd name="connsiteX22" fmla="*/ 163106 w 180636"/>
                <a:gd name="connsiteY22" fmla="*/ 9021 h 116131"/>
                <a:gd name="connsiteX23" fmla="*/ 95526 w 180636"/>
                <a:gd name="connsiteY23" fmla="*/ 76235 h 116131"/>
                <a:gd name="connsiteX24" fmla="*/ 127411 w 180636"/>
                <a:gd name="connsiteY24" fmla="*/ 57176 h 116131"/>
                <a:gd name="connsiteX25" fmla="*/ 171617 w 180636"/>
                <a:gd name="connsiteY25" fmla="*/ 12833 h 116131"/>
                <a:gd name="connsiteX26" fmla="*/ 171617 w 180636"/>
                <a:gd name="connsiteY26" fmla="*/ 101393 h 116131"/>
                <a:gd name="connsiteX27" fmla="*/ 127411 w 180636"/>
                <a:gd name="connsiteY27" fmla="*/ 57176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636" h="116131">
                  <a:moveTo>
                    <a:pt x="0" y="116132"/>
                  </a:moveTo>
                  <a:lnTo>
                    <a:pt x="180636" y="116132"/>
                  </a:lnTo>
                  <a:lnTo>
                    <a:pt x="180636" y="0"/>
                  </a:lnTo>
                  <a:lnTo>
                    <a:pt x="0" y="0"/>
                  </a:lnTo>
                  <a:lnTo>
                    <a:pt x="0" y="116132"/>
                  </a:lnTo>
                  <a:close/>
                  <a:moveTo>
                    <a:pt x="9019" y="101520"/>
                  </a:moveTo>
                  <a:lnTo>
                    <a:pt x="9019" y="12960"/>
                  </a:lnTo>
                  <a:lnTo>
                    <a:pt x="53225" y="57304"/>
                  </a:lnTo>
                  <a:lnTo>
                    <a:pt x="9019" y="101520"/>
                  </a:lnTo>
                  <a:close/>
                  <a:moveTo>
                    <a:pt x="84093" y="86401"/>
                  </a:moveTo>
                  <a:cubicBezTo>
                    <a:pt x="88158" y="87925"/>
                    <a:pt x="92351" y="87925"/>
                    <a:pt x="96543" y="86401"/>
                  </a:cubicBezTo>
                  <a:cubicBezTo>
                    <a:pt x="98702" y="85638"/>
                    <a:pt x="100481" y="84367"/>
                    <a:pt x="101878" y="82588"/>
                  </a:cubicBezTo>
                  <a:lnTo>
                    <a:pt x="120932" y="63529"/>
                  </a:lnTo>
                  <a:lnTo>
                    <a:pt x="164758" y="106984"/>
                  </a:lnTo>
                  <a:lnTo>
                    <a:pt x="15879" y="106984"/>
                  </a:lnTo>
                  <a:lnTo>
                    <a:pt x="59704" y="63529"/>
                  </a:lnTo>
                  <a:lnTo>
                    <a:pt x="78631" y="82588"/>
                  </a:lnTo>
                  <a:cubicBezTo>
                    <a:pt x="80156" y="84367"/>
                    <a:pt x="82061" y="85638"/>
                    <a:pt x="84093" y="86401"/>
                  </a:cubicBezTo>
                  <a:close/>
                  <a:moveTo>
                    <a:pt x="95526" y="76235"/>
                  </a:moveTo>
                  <a:cubicBezTo>
                    <a:pt x="94002" y="77760"/>
                    <a:pt x="92351" y="78522"/>
                    <a:pt x="90318" y="78522"/>
                  </a:cubicBezTo>
                  <a:cubicBezTo>
                    <a:pt x="88286" y="78522"/>
                    <a:pt x="86634" y="77760"/>
                    <a:pt x="85110" y="76235"/>
                  </a:cubicBezTo>
                  <a:lnTo>
                    <a:pt x="17530" y="9021"/>
                  </a:lnTo>
                  <a:lnTo>
                    <a:pt x="163106" y="9021"/>
                  </a:lnTo>
                  <a:lnTo>
                    <a:pt x="95526" y="76235"/>
                  </a:lnTo>
                  <a:close/>
                  <a:moveTo>
                    <a:pt x="127411" y="57176"/>
                  </a:moveTo>
                  <a:lnTo>
                    <a:pt x="171617" y="12833"/>
                  </a:lnTo>
                  <a:lnTo>
                    <a:pt x="171617" y="101393"/>
                  </a:lnTo>
                  <a:lnTo>
                    <a:pt x="127411" y="57176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  <p:sp>
          <p:nvSpPr>
            <p:cNvPr id="9" name="Freeform 133">
              <a:hlinkClick r:id="rId9"/>
              <a:extLst>
                <a:ext uri="{FF2B5EF4-FFF2-40B4-BE49-F238E27FC236}">
                  <a16:creationId xmlns:a16="http://schemas.microsoft.com/office/drawing/2014/main" id="{7B860585-4422-BA14-55F6-E58C69EC8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993" y="6801500"/>
              <a:ext cx="251721" cy="252001"/>
            </a:xfrm>
            <a:custGeom>
              <a:avLst/>
              <a:gdLst>
                <a:gd name="connsiteX0" fmla="*/ 144052 w 288102"/>
                <a:gd name="connsiteY0" fmla="*/ 0 h 288423"/>
                <a:gd name="connsiteX1" fmla="*/ 0 w 288102"/>
                <a:gd name="connsiteY1" fmla="*/ 144211 h 288423"/>
                <a:gd name="connsiteX2" fmla="*/ 144052 w 288102"/>
                <a:gd name="connsiteY2" fmla="*/ 288424 h 288423"/>
                <a:gd name="connsiteX3" fmla="*/ 288103 w 288102"/>
                <a:gd name="connsiteY3" fmla="*/ 144211 h 288423"/>
                <a:gd name="connsiteX4" fmla="*/ 144052 w 288102"/>
                <a:gd name="connsiteY4" fmla="*/ 0 h 288423"/>
                <a:gd name="connsiteX5" fmla="*/ 234369 w 288102"/>
                <a:gd name="connsiteY5" fmla="*/ 202277 h 288423"/>
                <a:gd name="connsiteX6" fmla="*/ 53733 w 288102"/>
                <a:gd name="connsiteY6" fmla="*/ 202277 h 288423"/>
                <a:gd name="connsiteX7" fmla="*/ 53733 w 288102"/>
                <a:gd name="connsiteY7" fmla="*/ 86145 h 288423"/>
                <a:gd name="connsiteX8" fmla="*/ 234369 w 288102"/>
                <a:gd name="connsiteY8" fmla="*/ 86145 h 288423"/>
                <a:gd name="connsiteX9" fmla="*/ 234369 w 288102"/>
                <a:gd name="connsiteY9" fmla="*/ 202277 h 288423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67075 w 288103"/>
                <a:gd name="csY8" fmla="*/ 53440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2859 w 288103"/>
                <a:gd name="csY7" fmla="*/ 57073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24662 w 288103"/>
                <a:gd name="csY6" fmla="*/ 227714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45271 w 288103"/>
                <a:gd name="csY5" fmla="*/ 22044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45271 w 288103"/>
                <a:gd name="csY9" fmla="*/ 22044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52539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8003 w 288103"/>
                <a:gd name="csY5" fmla="*/ 209545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38003 w 288103"/>
                <a:gd name="csY9" fmla="*/ 209545 h 2884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88103" h="288424">
                  <a:moveTo>
                    <a:pt x="144052" y="0"/>
                  </a:moveTo>
                  <a:cubicBezTo>
                    <a:pt x="64658" y="0"/>
                    <a:pt x="0" y="64673"/>
                    <a:pt x="0" y="144211"/>
                  </a:cubicBezTo>
                  <a:cubicBezTo>
                    <a:pt x="0" y="223750"/>
                    <a:pt x="64658" y="288424"/>
                    <a:pt x="144052" y="288424"/>
                  </a:cubicBezTo>
                  <a:cubicBezTo>
                    <a:pt x="223445" y="288424"/>
                    <a:pt x="288103" y="223750"/>
                    <a:pt x="288103" y="144211"/>
                  </a:cubicBezTo>
                  <a:cubicBezTo>
                    <a:pt x="288103" y="64673"/>
                    <a:pt x="223445" y="0"/>
                    <a:pt x="144052" y="0"/>
                  </a:cubicBezTo>
                  <a:close/>
                  <a:moveTo>
                    <a:pt x="238003" y="209545"/>
                  </a:moveTo>
                  <a:lnTo>
                    <a:pt x="46466" y="205911"/>
                  </a:lnTo>
                  <a:lnTo>
                    <a:pt x="50100" y="82511"/>
                  </a:lnTo>
                  <a:lnTo>
                    <a:pt x="241637" y="78877"/>
                  </a:lnTo>
                  <a:lnTo>
                    <a:pt x="238003" y="209545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1EFC9041-63C9-9E92-1C64-2D6B14685F9E}"/>
              </a:ext>
            </a:extLst>
          </p:cNvPr>
          <p:cNvSpPr txBox="1"/>
          <p:nvPr/>
        </p:nvSpPr>
        <p:spPr>
          <a:xfrm>
            <a:off x="5345906" y="6825434"/>
            <a:ext cx="20912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7257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A918-EFA6-E048-98E6-73F8B306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269B4A-BD80-07AF-9E70-1E523931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13AB9A47-C26E-CC60-5BDD-2DEEFA2AFBF8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9E1AE4A3-7110-9830-AD91-CAD33D53A8A4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88E9777-A869-2C7B-9709-F3DB58883954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7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25F8E-FC8A-C102-736E-72FB71B39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FA15-8083-8577-6C81-55072AA76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CF7FB1-F1FF-A264-F3C7-CFD8FD75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C4FDBF95-B834-8BB9-15B1-CEC75A087285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4D945195-F92B-1CF2-2397-536B6D9C7CD0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F31B631D-5E8A-04A8-1E85-00497F5950EC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7076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8C83D9-E9D1-A585-B42B-A81DE826D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AD5207F-4B9A-087B-75FB-F9D3A16671EB}"/>
              </a:ext>
            </a:extLst>
          </p:cNvPr>
          <p:cNvSpPr/>
          <p:nvPr/>
        </p:nvSpPr>
        <p:spPr>
          <a:xfrm>
            <a:off x="6894674" y="572255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2269070-8714-100F-E055-C1FDFA67908A}"/>
              </a:ext>
            </a:extLst>
          </p:cNvPr>
          <p:cNvSpPr/>
          <p:nvPr/>
        </p:nvSpPr>
        <p:spPr>
          <a:xfrm>
            <a:off x="6659217" y="5999549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CCD14AC-B924-77B5-07BD-CB0616058A80}"/>
              </a:ext>
            </a:extLst>
          </p:cNvPr>
          <p:cNvSpPr/>
          <p:nvPr/>
        </p:nvSpPr>
        <p:spPr>
          <a:xfrm>
            <a:off x="6792515" y="6317587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82A03-B9F7-B9FC-ECFA-1F33A1F3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D3DDA8-B7F2-1CFC-482E-FA43C56F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05486-8D2D-06BC-B6B2-CC8A560C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68034-3754-B332-746F-9D92780CF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66002-0DF5-E0DD-E964-D35811D8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9C025-611B-38CD-B327-1314C517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2026-06-05 at 05 AM</Schedule_Date>
    <Delivery_Option xmlns="4aed504c-ebe7-463e-82c7-15fe6339b33a">Schedule Delivery</Delivery_Option>
    <Schedule_ID xmlns="4aed504c-ebe7-463e-82c7-15fe6339b33a">5052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bba036e-3261-42ff-ac2c-3ab430ee1e45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4790e13-f532-45ba-883a-ea4e13c1e09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2EC13-E6A2-4DDC-A90F-4B9A508129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37</cp:revision>
  <dcterms:created xsi:type="dcterms:W3CDTF">2022-03-08T17:50:39Z</dcterms:created>
  <dcterms:modified xsi:type="dcterms:W3CDTF">2026-06-02T15:10:22Z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