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2" r:id="rId7"/>
    <p:sldId id="260" r:id="rId8"/>
    <p:sldId id="259" r:id="rId9"/>
    <p:sldId id="258" r:id="rId10"/>
    <p:sldId id="257" r:id="rId11"/>
    <p:sldId id="266" r:id="rId12"/>
    <p:sldId id="289" r:id="rId13"/>
    <p:sldId id="267" r:id="rId14"/>
    <p:sldId id="275" r:id="rId15"/>
    <p:sldId id="274" r:id="rId16"/>
    <p:sldId id="290" r:id="rId17"/>
    <p:sldId id="292" r:id="rId18"/>
    <p:sldId id="293" r:id="rId19"/>
    <p:sldId id="344" r:id="rId20"/>
    <p:sldId id="345" r:id="rId21"/>
    <p:sldId id="346" r:id="rId22"/>
    <p:sldId id="347" r:id="rId23"/>
    <p:sldId id="341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c51ND9Hdbw0?si=ui15VxngmH4jshu8" TargetMode="External"/><Relationship Id="rId4" Type="http://schemas.openxmlformats.org/officeDocument/2006/relationships/hyperlink" Target="https://variety.com/2026/film/news/toy-story-5-pixar-cinemacon-footage-buzz-woody-fight-1236723954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http://www.facebook.com/picturenewsprimary" TargetMode="External"/><Relationship Id="rId7" Type="http://schemas.openxmlformats.org/officeDocument/2006/relationships/hyperlink" Target="https://x.com/HelpPictur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hyperlink" Target="http://www.instagram.com/picturenewsprimary/" TargetMode="External"/><Relationship Id="rId10" Type="http://schemas.openxmlformats.org/officeDocument/2006/relationships/hyperlink" Target="http://www.picture-news.co.uk/discuss" TargetMode="External"/><Relationship Id="rId4" Type="http://schemas.openxmlformats.org/officeDocument/2006/relationships/image" Target="../media/image18.png"/><Relationship Id="rId9" Type="http://schemas.openxmlformats.org/officeDocument/2006/relationships/hyperlink" Target="mailto:help@picture-news.co.uk?subject=This%20week's%20new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instagram.com/picturenewsprimar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instagram.com/picturenewsprima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ety.com/2026/film/news/toy-story-5-pixar-cinemacon-footage-buzz-woody-fight-123672395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youtu.be/c51ND9Hdbw0?si=ui15VxngmH4jshu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6CB03-5B24-B91B-0871-B3CCFDC07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08F97-158A-66BD-C79B-EBE028BD0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7B2F1-9729-32C2-E775-0650ED37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15985-2251-11DB-640D-E64F169D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E24B1-ED9D-EB79-F714-31D50A951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F67B-84CF-6200-A3BC-C201248E3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A6FB5-98EF-5415-BC7F-CD961AFD2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5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9F685-FEB5-3FF6-FD1C-4AB7433C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FB088-C13C-71E1-5E8D-1FB392A76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33BC-A14F-478C-665D-61C368A22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EDA50-C557-99B3-FC68-A58A01F3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4D9FB-871E-97B0-1801-BAB3539BC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8A058-6659-CC6B-294F-448937F4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C363BBF-A813-B96F-EBF2-7AC406327DB3}"/>
              </a:ext>
            </a:extLst>
          </p:cNvPr>
          <p:cNvSpPr/>
          <p:nvPr/>
        </p:nvSpPr>
        <p:spPr>
          <a:xfrm>
            <a:off x="7406348" y="2387223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0A0BC107-7B45-B395-6916-A585D924A550}"/>
              </a:ext>
            </a:extLst>
          </p:cNvPr>
          <p:cNvSpPr/>
          <p:nvPr/>
        </p:nvSpPr>
        <p:spPr>
          <a:xfrm>
            <a:off x="7406348" y="1604001"/>
            <a:ext cx="292027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39439790-6692-E6FC-AF2D-EBEC91DD3D7C}"/>
              </a:ext>
            </a:extLst>
          </p:cNvPr>
          <p:cNvSpPr/>
          <p:nvPr/>
        </p:nvSpPr>
        <p:spPr>
          <a:xfrm>
            <a:off x="7406348" y="1941898"/>
            <a:ext cx="3139732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86BA3-79C0-9AF4-D420-172DE08F5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A28D5-90DE-FA9F-7D37-7A43D3E47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 descr="A black letter f in a white circl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E3214F85-3639-BC73-5DB3-3757FF3BF9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28" y="6801500"/>
            <a:ext cx="252000" cy="252000"/>
          </a:xfrm>
          <a:prstGeom prst="rect">
            <a:avLst/>
          </a:prstGeom>
        </p:spPr>
      </p:pic>
      <p:pic>
        <p:nvPicPr>
          <p:cNvPr id="5" name="Graphic 4">
            <a:hlinkClick r:id="rId5"/>
            <a:extLst>
              <a:ext uri="{FF2B5EF4-FFF2-40B4-BE49-F238E27FC236}">
                <a16:creationId xmlns:a16="http://schemas.microsoft.com/office/drawing/2014/main" id="{46C07446-E88F-3B63-B22E-A7FF1D2D61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9374" y="6801500"/>
            <a:ext cx="252000" cy="252000"/>
          </a:xfrm>
          <a:prstGeom prst="rect">
            <a:avLst/>
          </a:prstGeom>
        </p:spPr>
      </p:pic>
      <p:pic>
        <p:nvPicPr>
          <p:cNvPr id="6" name="Graphic 5">
            <a:hlinkClick r:id="rId7"/>
            <a:extLst>
              <a:ext uri="{FF2B5EF4-FFF2-40B4-BE49-F238E27FC236}">
                <a16:creationId xmlns:a16="http://schemas.microsoft.com/office/drawing/2014/main" id="{8D90549D-76D4-E8D1-755A-72369AFF40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4760" y="6801500"/>
            <a:ext cx="246521" cy="25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C5E627D-A5C7-1CD5-2D4B-B056E3D720EE}"/>
              </a:ext>
            </a:extLst>
          </p:cNvPr>
          <p:cNvGrpSpPr/>
          <p:nvPr/>
        </p:nvGrpSpPr>
        <p:grpSpPr>
          <a:xfrm>
            <a:off x="8704993" y="6801500"/>
            <a:ext cx="251721" cy="252001"/>
            <a:chOff x="8704993" y="6801500"/>
            <a:chExt cx="251721" cy="252001"/>
          </a:xfrm>
        </p:grpSpPr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225BD74B-A6D0-7CB0-C413-A7927AFDCDF2}"/>
                </a:ext>
              </a:extLst>
            </p:cNvPr>
            <p:cNvSpPr/>
            <p:nvPr/>
          </p:nvSpPr>
          <p:spPr>
            <a:xfrm>
              <a:off x="8740535" y="6869435"/>
              <a:ext cx="180636" cy="116131"/>
            </a:xfrm>
            <a:custGeom>
              <a:avLst/>
              <a:gdLst>
                <a:gd name="connsiteX0" fmla="*/ 0 w 180636"/>
                <a:gd name="connsiteY0" fmla="*/ 116132 h 116131"/>
                <a:gd name="connsiteX1" fmla="*/ 180636 w 180636"/>
                <a:gd name="connsiteY1" fmla="*/ 116132 h 116131"/>
                <a:gd name="connsiteX2" fmla="*/ 180636 w 180636"/>
                <a:gd name="connsiteY2" fmla="*/ 0 h 116131"/>
                <a:gd name="connsiteX3" fmla="*/ 0 w 180636"/>
                <a:gd name="connsiteY3" fmla="*/ 0 h 116131"/>
                <a:gd name="connsiteX4" fmla="*/ 0 w 180636"/>
                <a:gd name="connsiteY4" fmla="*/ 116132 h 116131"/>
                <a:gd name="connsiteX5" fmla="*/ 9019 w 180636"/>
                <a:gd name="connsiteY5" fmla="*/ 101520 h 116131"/>
                <a:gd name="connsiteX6" fmla="*/ 9019 w 180636"/>
                <a:gd name="connsiteY6" fmla="*/ 12960 h 116131"/>
                <a:gd name="connsiteX7" fmla="*/ 53225 w 180636"/>
                <a:gd name="connsiteY7" fmla="*/ 57304 h 116131"/>
                <a:gd name="connsiteX8" fmla="*/ 9019 w 180636"/>
                <a:gd name="connsiteY8" fmla="*/ 101520 h 116131"/>
                <a:gd name="connsiteX9" fmla="*/ 84093 w 180636"/>
                <a:gd name="connsiteY9" fmla="*/ 86401 h 116131"/>
                <a:gd name="connsiteX10" fmla="*/ 96543 w 180636"/>
                <a:gd name="connsiteY10" fmla="*/ 86401 h 116131"/>
                <a:gd name="connsiteX11" fmla="*/ 101878 w 180636"/>
                <a:gd name="connsiteY11" fmla="*/ 82588 h 116131"/>
                <a:gd name="connsiteX12" fmla="*/ 120932 w 180636"/>
                <a:gd name="connsiteY12" fmla="*/ 63529 h 116131"/>
                <a:gd name="connsiteX13" fmla="*/ 164758 w 180636"/>
                <a:gd name="connsiteY13" fmla="*/ 106984 h 116131"/>
                <a:gd name="connsiteX14" fmla="*/ 15879 w 180636"/>
                <a:gd name="connsiteY14" fmla="*/ 106984 h 116131"/>
                <a:gd name="connsiteX15" fmla="*/ 59704 w 180636"/>
                <a:gd name="connsiteY15" fmla="*/ 63529 h 116131"/>
                <a:gd name="connsiteX16" fmla="*/ 78631 w 180636"/>
                <a:gd name="connsiteY16" fmla="*/ 82588 h 116131"/>
                <a:gd name="connsiteX17" fmla="*/ 84093 w 180636"/>
                <a:gd name="connsiteY17" fmla="*/ 86401 h 116131"/>
                <a:gd name="connsiteX18" fmla="*/ 95526 w 180636"/>
                <a:gd name="connsiteY18" fmla="*/ 76235 h 116131"/>
                <a:gd name="connsiteX19" fmla="*/ 90318 w 180636"/>
                <a:gd name="connsiteY19" fmla="*/ 78522 h 116131"/>
                <a:gd name="connsiteX20" fmla="*/ 85110 w 180636"/>
                <a:gd name="connsiteY20" fmla="*/ 76235 h 116131"/>
                <a:gd name="connsiteX21" fmla="*/ 17530 w 180636"/>
                <a:gd name="connsiteY21" fmla="*/ 9021 h 116131"/>
                <a:gd name="connsiteX22" fmla="*/ 163106 w 180636"/>
                <a:gd name="connsiteY22" fmla="*/ 9021 h 116131"/>
                <a:gd name="connsiteX23" fmla="*/ 95526 w 180636"/>
                <a:gd name="connsiteY23" fmla="*/ 76235 h 116131"/>
                <a:gd name="connsiteX24" fmla="*/ 127411 w 180636"/>
                <a:gd name="connsiteY24" fmla="*/ 57176 h 116131"/>
                <a:gd name="connsiteX25" fmla="*/ 171617 w 180636"/>
                <a:gd name="connsiteY25" fmla="*/ 12833 h 116131"/>
                <a:gd name="connsiteX26" fmla="*/ 171617 w 180636"/>
                <a:gd name="connsiteY26" fmla="*/ 101393 h 116131"/>
                <a:gd name="connsiteX27" fmla="*/ 127411 w 180636"/>
                <a:gd name="connsiteY27" fmla="*/ 57176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636" h="116131">
                  <a:moveTo>
                    <a:pt x="0" y="116132"/>
                  </a:moveTo>
                  <a:lnTo>
                    <a:pt x="180636" y="116132"/>
                  </a:lnTo>
                  <a:lnTo>
                    <a:pt x="180636" y="0"/>
                  </a:lnTo>
                  <a:lnTo>
                    <a:pt x="0" y="0"/>
                  </a:lnTo>
                  <a:lnTo>
                    <a:pt x="0" y="116132"/>
                  </a:lnTo>
                  <a:close/>
                  <a:moveTo>
                    <a:pt x="9019" y="101520"/>
                  </a:moveTo>
                  <a:lnTo>
                    <a:pt x="9019" y="12960"/>
                  </a:lnTo>
                  <a:lnTo>
                    <a:pt x="53225" y="57304"/>
                  </a:lnTo>
                  <a:lnTo>
                    <a:pt x="9019" y="101520"/>
                  </a:lnTo>
                  <a:close/>
                  <a:moveTo>
                    <a:pt x="84093" y="86401"/>
                  </a:moveTo>
                  <a:cubicBezTo>
                    <a:pt x="88158" y="87925"/>
                    <a:pt x="92351" y="87925"/>
                    <a:pt x="96543" y="86401"/>
                  </a:cubicBezTo>
                  <a:cubicBezTo>
                    <a:pt x="98702" y="85638"/>
                    <a:pt x="100481" y="84367"/>
                    <a:pt x="101878" y="82588"/>
                  </a:cubicBezTo>
                  <a:lnTo>
                    <a:pt x="120932" y="63529"/>
                  </a:lnTo>
                  <a:lnTo>
                    <a:pt x="164758" y="106984"/>
                  </a:lnTo>
                  <a:lnTo>
                    <a:pt x="15879" y="106984"/>
                  </a:lnTo>
                  <a:lnTo>
                    <a:pt x="59704" y="63529"/>
                  </a:lnTo>
                  <a:lnTo>
                    <a:pt x="78631" y="82588"/>
                  </a:lnTo>
                  <a:cubicBezTo>
                    <a:pt x="80156" y="84367"/>
                    <a:pt x="82061" y="85638"/>
                    <a:pt x="84093" y="86401"/>
                  </a:cubicBezTo>
                  <a:close/>
                  <a:moveTo>
                    <a:pt x="95526" y="76235"/>
                  </a:moveTo>
                  <a:cubicBezTo>
                    <a:pt x="94002" y="77760"/>
                    <a:pt x="92351" y="78522"/>
                    <a:pt x="90318" y="78522"/>
                  </a:cubicBezTo>
                  <a:cubicBezTo>
                    <a:pt x="88286" y="78522"/>
                    <a:pt x="86634" y="77760"/>
                    <a:pt x="85110" y="76235"/>
                  </a:cubicBezTo>
                  <a:lnTo>
                    <a:pt x="17530" y="9021"/>
                  </a:lnTo>
                  <a:lnTo>
                    <a:pt x="163106" y="9021"/>
                  </a:lnTo>
                  <a:lnTo>
                    <a:pt x="95526" y="76235"/>
                  </a:lnTo>
                  <a:close/>
                  <a:moveTo>
                    <a:pt x="127411" y="57176"/>
                  </a:moveTo>
                  <a:lnTo>
                    <a:pt x="171617" y="12833"/>
                  </a:lnTo>
                  <a:lnTo>
                    <a:pt x="171617" y="101393"/>
                  </a:lnTo>
                  <a:lnTo>
                    <a:pt x="127411" y="57176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  <p:sp>
          <p:nvSpPr>
            <p:cNvPr id="9" name="Freeform 133">
              <a:hlinkClick r:id="rId9"/>
              <a:extLst>
                <a:ext uri="{FF2B5EF4-FFF2-40B4-BE49-F238E27FC236}">
                  <a16:creationId xmlns:a16="http://schemas.microsoft.com/office/drawing/2014/main" id="{6F8B8D92-F5CC-54C8-2DBF-493F2C89B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993" y="6801500"/>
              <a:ext cx="251721" cy="252001"/>
            </a:xfrm>
            <a:custGeom>
              <a:avLst/>
              <a:gdLst>
                <a:gd name="connsiteX0" fmla="*/ 144052 w 288102"/>
                <a:gd name="connsiteY0" fmla="*/ 0 h 288423"/>
                <a:gd name="connsiteX1" fmla="*/ 0 w 288102"/>
                <a:gd name="connsiteY1" fmla="*/ 144211 h 288423"/>
                <a:gd name="connsiteX2" fmla="*/ 144052 w 288102"/>
                <a:gd name="connsiteY2" fmla="*/ 288424 h 288423"/>
                <a:gd name="connsiteX3" fmla="*/ 288103 w 288102"/>
                <a:gd name="connsiteY3" fmla="*/ 144211 h 288423"/>
                <a:gd name="connsiteX4" fmla="*/ 144052 w 288102"/>
                <a:gd name="connsiteY4" fmla="*/ 0 h 288423"/>
                <a:gd name="connsiteX5" fmla="*/ 234369 w 288102"/>
                <a:gd name="connsiteY5" fmla="*/ 202277 h 288423"/>
                <a:gd name="connsiteX6" fmla="*/ 53733 w 288102"/>
                <a:gd name="connsiteY6" fmla="*/ 202277 h 288423"/>
                <a:gd name="connsiteX7" fmla="*/ 53733 w 288102"/>
                <a:gd name="connsiteY7" fmla="*/ 86145 h 288423"/>
                <a:gd name="connsiteX8" fmla="*/ 234369 w 288102"/>
                <a:gd name="connsiteY8" fmla="*/ 86145 h 288423"/>
                <a:gd name="connsiteX9" fmla="*/ 234369 w 288102"/>
                <a:gd name="connsiteY9" fmla="*/ 202277 h 288423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67075 w 288103"/>
                <a:gd name="csY8" fmla="*/ 53440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2859 w 288103"/>
                <a:gd name="csY7" fmla="*/ 57073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24662 w 288103"/>
                <a:gd name="csY6" fmla="*/ 227714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45271 w 288103"/>
                <a:gd name="csY5" fmla="*/ 22044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45271 w 288103"/>
                <a:gd name="csY9" fmla="*/ 22044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52539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8003 w 288103"/>
                <a:gd name="csY5" fmla="*/ 209545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38003 w 288103"/>
                <a:gd name="csY9" fmla="*/ 209545 h 2884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88103" h="288424">
                  <a:moveTo>
                    <a:pt x="144052" y="0"/>
                  </a:moveTo>
                  <a:cubicBezTo>
                    <a:pt x="64658" y="0"/>
                    <a:pt x="0" y="64673"/>
                    <a:pt x="0" y="144211"/>
                  </a:cubicBezTo>
                  <a:cubicBezTo>
                    <a:pt x="0" y="223750"/>
                    <a:pt x="64658" y="288424"/>
                    <a:pt x="144052" y="288424"/>
                  </a:cubicBezTo>
                  <a:cubicBezTo>
                    <a:pt x="223445" y="288424"/>
                    <a:pt x="288103" y="223750"/>
                    <a:pt x="288103" y="144211"/>
                  </a:cubicBezTo>
                  <a:cubicBezTo>
                    <a:pt x="288103" y="64673"/>
                    <a:pt x="223445" y="0"/>
                    <a:pt x="144052" y="0"/>
                  </a:cubicBezTo>
                  <a:close/>
                  <a:moveTo>
                    <a:pt x="238003" y="209545"/>
                  </a:moveTo>
                  <a:lnTo>
                    <a:pt x="46466" y="205911"/>
                  </a:lnTo>
                  <a:lnTo>
                    <a:pt x="50100" y="82511"/>
                  </a:lnTo>
                  <a:lnTo>
                    <a:pt x="241637" y="78877"/>
                  </a:lnTo>
                  <a:lnTo>
                    <a:pt x="238003" y="209545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</p:grpSp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49A462CF-B3A7-62B6-9D5B-95283739E3CF}"/>
              </a:ext>
            </a:extLst>
          </p:cNvPr>
          <p:cNvSpPr txBox="1"/>
          <p:nvPr/>
        </p:nvSpPr>
        <p:spPr>
          <a:xfrm>
            <a:off x="5345906" y="6825434"/>
            <a:ext cx="209121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5368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5316F-FC38-6BA0-6B3F-B12CF646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14E59-9D31-A7C3-6694-A350B46D9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F76F5F98-798E-DBBE-1681-44EC89E6D752}"/>
              </a:ext>
            </a:extLst>
          </p:cNvPr>
          <p:cNvSpPr txBox="1"/>
          <p:nvPr/>
        </p:nvSpPr>
        <p:spPr>
          <a:xfrm>
            <a:off x="6880176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B0B53963-DAA2-6248-427D-C90D86FBED71}"/>
              </a:ext>
            </a:extLst>
          </p:cNvPr>
          <p:cNvSpPr txBox="1"/>
          <p:nvPr/>
        </p:nvSpPr>
        <p:spPr>
          <a:xfrm>
            <a:off x="8644443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4C35F63-172D-731A-6FB4-CF8DB254AABA}"/>
              </a:ext>
            </a:extLst>
          </p:cNvPr>
          <p:cNvSpPr txBox="1"/>
          <p:nvPr/>
        </p:nvSpPr>
        <p:spPr>
          <a:xfrm>
            <a:off x="4851812" y="6847834"/>
            <a:ext cx="1898791" cy="205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4422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6FF4F-0DE2-9E62-D4C7-7FC65E8F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F8E3-B95E-A27A-AE69-BBC1030C1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9603A7-9336-E65B-CDFD-3BAC3A63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6F42AE30-6179-59A4-75BC-2B1716379B23}"/>
              </a:ext>
            </a:extLst>
          </p:cNvPr>
          <p:cNvSpPr txBox="1"/>
          <p:nvPr/>
        </p:nvSpPr>
        <p:spPr>
          <a:xfrm>
            <a:off x="6880176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F59FFC1A-0154-A969-64D4-46CC8D1252A6}"/>
              </a:ext>
            </a:extLst>
          </p:cNvPr>
          <p:cNvSpPr txBox="1"/>
          <p:nvPr/>
        </p:nvSpPr>
        <p:spPr>
          <a:xfrm>
            <a:off x="8644443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225BA590-F32E-4980-4679-80716B8358EC}"/>
              </a:ext>
            </a:extLst>
          </p:cNvPr>
          <p:cNvSpPr txBox="1"/>
          <p:nvPr/>
        </p:nvSpPr>
        <p:spPr>
          <a:xfrm>
            <a:off x="4851812" y="6847834"/>
            <a:ext cx="1898791" cy="205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8702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AD3FA-F4E7-F089-D3E1-033FD3DA8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13E88E5C-60F1-7549-2C6E-012C59F57046}"/>
              </a:ext>
            </a:extLst>
          </p:cNvPr>
          <p:cNvSpPr/>
          <p:nvPr/>
        </p:nvSpPr>
        <p:spPr>
          <a:xfrm>
            <a:off x="6906866" y="5210487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F20C93C6-AE9C-C8ED-EFF5-38FB16BC7F41}"/>
              </a:ext>
            </a:extLst>
          </p:cNvPr>
          <p:cNvSpPr/>
          <p:nvPr/>
        </p:nvSpPr>
        <p:spPr>
          <a:xfrm>
            <a:off x="6671409" y="5487485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245EB8AF-20A2-42B6-F355-5FB9A0F57851}"/>
              </a:ext>
            </a:extLst>
          </p:cNvPr>
          <p:cNvSpPr/>
          <p:nvPr/>
        </p:nvSpPr>
        <p:spPr>
          <a:xfrm>
            <a:off x="6804707" y="5805523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27315-E536-39DA-9E20-58210C4A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C0A69-F55E-6698-1739-CC9703E0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F2ABA-DFB0-D2A9-3A73-1AEB83F70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47D05-28D7-ECFA-9708-5840CB747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6BCB8F-D32A-9510-32F1-B7D5F5F4D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73B47-37FE-25E1-2DA3-8F818214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2026-06-12 at 05 AM</Schedule_Date>
    <Delivery_Option xmlns="4aed504c-ebe7-463e-82c7-15fe6339b33a">Schedule Delivery</Delivery_Option>
    <Schedule_ID xmlns="4aed504c-ebe7-463e-82c7-15fe6339b33a">5079</Schedule_ID>
    <Delivery_Purpose xmlns="4aed504c-ebe7-463e-82c7-15fe6339b33a">Broadcast Email</Delivery_Purpo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bba036e-3261-42ff-ac2c-3ab430ee1e45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4790e13-f532-45ba-883a-ea4e13c1e09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A921B4-EEA9-4C60-AABF-3A8EB34B318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44</cp:revision>
  <dcterms:created xsi:type="dcterms:W3CDTF">2022-03-08T17:50:39Z</dcterms:created>
  <dcterms:modified xsi:type="dcterms:W3CDTF">2026-06-09T14:52:54Z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