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4" r:id="rId6"/>
    <p:sldId id="282" r:id="rId7"/>
    <p:sldId id="263" r:id="rId8"/>
    <p:sldId id="262" r:id="rId9"/>
    <p:sldId id="260" r:id="rId10"/>
    <p:sldId id="259" r:id="rId11"/>
    <p:sldId id="258" r:id="rId12"/>
    <p:sldId id="257" r:id="rId13"/>
    <p:sldId id="266" r:id="rId14"/>
    <p:sldId id="289" r:id="rId15"/>
    <p:sldId id="267" r:id="rId16"/>
    <p:sldId id="275" r:id="rId17"/>
    <p:sldId id="274" r:id="rId18"/>
    <p:sldId id="290" r:id="rId19"/>
    <p:sldId id="273" r:id="rId20"/>
    <p:sldId id="283" r:id="rId21"/>
    <p:sldId id="285" r:id="rId22"/>
    <p:sldId id="287" r:id="rId23"/>
    <p:sldId id="291" r:id="rId24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67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98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44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06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57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24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26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40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86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82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4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06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D05AA-EA16-4617-B9D6-26C8638BAE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54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cture-news.co.uk/discuss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karasolar.com/the-solar-river" TargetMode="External"/><Relationship Id="rId4" Type="http://schemas.openxmlformats.org/officeDocument/2006/relationships/hyperlink" Target="https://mongabay.org/impact/reporting-on-solar-canoes-in-ecuadors-amazon-helps-project-expand-and-secure-fundin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icturenewsprimary/" TargetMode="External"/><Relationship Id="rId7" Type="http://schemas.openxmlformats.org/officeDocument/2006/relationships/hyperlink" Target="http://www.picture-news.co.uk/discuss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x.com/HelpPicture" TargetMode="External"/><Relationship Id="rId5" Type="http://schemas.openxmlformats.org/officeDocument/2006/relationships/hyperlink" Target="mailto:help@picture-news.co.uk?subject=This%20week's%20news" TargetMode="External"/><Relationship Id="rId4" Type="http://schemas.openxmlformats.org/officeDocument/2006/relationships/hyperlink" Target="https://www.facebook.com/picturenewsprimary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cture-news.co.uk/discuss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instagram.com/picturenewsprimary/" TargetMode="External"/><Relationship Id="rId4" Type="http://schemas.openxmlformats.org/officeDocument/2006/relationships/hyperlink" Target="mailto:help@picture-news.co.uk?subject=This%20week's%20new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cture-news.co.uk/discuss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instagram.com/picturenewsprimary/" TargetMode="External"/><Relationship Id="rId4" Type="http://schemas.openxmlformats.org/officeDocument/2006/relationships/hyperlink" Target="mailto:help@picture-news.co.uk?subject=This%20week's%20new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ongabay.org/impact/reporting-on-solar-canoes-in-ecuadors-amazon-helps-project-expand-and-secure-funding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icture-news.co.uk/discuss" TargetMode="External"/><Relationship Id="rId4" Type="http://schemas.openxmlformats.org/officeDocument/2006/relationships/hyperlink" Target="https://karasolar.com/the-solar-rive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DEA225-9A45-824A-078C-ABD6963C4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04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17AA8B-241F-05EF-F8A3-3238D0203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94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4D0996-A11E-A97F-8B87-D807C2337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84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19391C-0433-073A-F35E-95D031547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82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2AD25B-0247-813C-0C04-2B63D1536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47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5C4399-E05D-F9E2-0F57-846E3872A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43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B719E5-04EE-A181-AB95-965C56D19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07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7545E3-6FAB-0CCE-37CB-5693704D6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69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FC11A0-6955-A189-344E-93C5F8509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0FA1FCC0-A8D4-8A88-0BF3-2185C9BB824C}"/>
              </a:ext>
            </a:extLst>
          </p:cNvPr>
          <p:cNvSpPr/>
          <p:nvPr/>
        </p:nvSpPr>
        <p:spPr>
          <a:xfrm>
            <a:off x="7406348" y="2441549"/>
            <a:ext cx="1918403" cy="24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id="{AD6DE382-01CD-D525-8CBA-C5B97E61F89C}"/>
              </a:ext>
            </a:extLst>
          </p:cNvPr>
          <p:cNvSpPr/>
          <p:nvPr/>
        </p:nvSpPr>
        <p:spPr>
          <a:xfrm>
            <a:off x="7406348" y="1602879"/>
            <a:ext cx="2859315" cy="4300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ABBBADF3-4BDA-21E6-CE21-0CAD6845F02F}"/>
              </a:ext>
            </a:extLst>
          </p:cNvPr>
          <p:cNvSpPr/>
          <p:nvPr/>
        </p:nvSpPr>
        <p:spPr>
          <a:xfrm>
            <a:off x="7406348" y="2088039"/>
            <a:ext cx="2418135" cy="3535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814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CA1078-E104-3FA0-617A-182731327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24C445A7-946D-C487-F3CA-6EF631A37058}"/>
              </a:ext>
            </a:extLst>
          </p:cNvPr>
          <p:cNvSpPr/>
          <p:nvPr/>
        </p:nvSpPr>
        <p:spPr>
          <a:xfrm>
            <a:off x="9836433" y="678015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id="{6B2E0C11-B99A-D849-9214-5D9B3E4F60ED}"/>
              </a:ext>
            </a:extLst>
          </p:cNvPr>
          <p:cNvSpPr/>
          <p:nvPr/>
        </p:nvSpPr>
        <p:spPr>
          <a:xfrm>
            <a:off x="9444849" y="678015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9F97F84D-8489-C4CB-82C2-DFF67E3D8013}"/>
              </a:ext>
            </a:extLst>
          </p:cNvPr>
          <p:cNvSpPr/>
          <p:nvPr/>
        </p:nvSpPr>
        <p:spPr>
          <a:xfrm>
            <a:off x="8675267" y="677952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hlinkClick r:id="rId6"/>
            <a:extLst>
              <a:ext uri="{FF2B5EF4-FFF2-40B4-BE49-F238E27FC236}">
                <a16:creationId xmlns:a16="http://schemas.microsoft.com/office/drawing/2014/main" id="{DA75EB0B-9C31-B78D-067E-509AEA06A5C5}"/>
              </a:ext>
            </a:extLst>
          </p:cNvPr>
          <p:cNvSpPr/>
          <p:nvPr/>
        </p:nvSpPr>
        <p:spPr>
          <a:xfrm>
            <a:off x="9023238" y="678015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529">
            <a:hlinkClick r:id="rId7"/>
            <a:extLst>
              <a:ext uri="{FF2B5EF4-FFF2-40B4-BE49-F238E27FC236}">
                <a16:creationId xmlns:a16="http://schemas.microsoft.com/office/drawing/2014/main" id="{A7639ED6-4156-897B-11A9-5BF8C5FCE05C}"/>
              </a:ext>
            </a:extLst>
          </p:cNvPr>
          <p:cNvSpPr txBox="1"/>
          <p:nvPr/>
        </p:nvSpPr>
        <p:spPr>
          <a:xfrm>
            <a:off x="5198626" y="6779520"/>
            <a:ext cx="2360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956410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BD1C4-4077-1463-4F5B-32336CAB8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TextBox 529">
            <a:hlinkClick r:id="rId3"/>
            <a:extLst>
              <a:ext uri="{FF2B5EF4-FFF2-40B4-BE49-F238E27FC236}">
                <a16:creationId xmlns:a16="http://schemas.microsoft.com/office/drawing/2014/main" id="{48C497C2-132C-98A9-3579-9DC1A6F6F8CD}"/>
              </a:ext>
            </a:extLst>
          </p:cNvPr>
          <p:cNvSpPr txBox="1"/>
          <p:nvPr/>
        </p:nvSpPr>
        <p:spPr>
          <a:xfrm>
            <a:off x="4799288" y="6778429"/>
            <a:ext cx="1820968" cy="35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7" name="TextBox 529">
            <a:hlinkClick r:id="rId4"/>
            <a:extLst>
              <a:ext uri="{FF2B5EF4-FFF2-40B4-BE49-F238E27FC236}">
                <a16:creationId xmlns:a16="http://schemas.microsoft.com/office/drawing/2014/main" id="{4E0FE7A4-84A8-0E4B-A26E-DE0EC0616FB2}"/>
              </a:ext>
            </a:extLst>
          </p:cNvPr>
          <p:cNvSpPr txBox="1"/>
          <p:nvPr/>
        </p:nvSpPr>
        <p:spPr>
          <a:xfrm>
            <a:off x="6835066" y="6778428"/>
            <a:ext cx="1699334" cy="35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9" name="TextBox 529">
            <a:hlinkClick r:id="rId5"/>
            <a:extLst>
              <a:ext uri="{FF2B5EF4-FFF2-40B4-BE49-F238E27FC236}">
                <a16:creationId xmlns:a16="http://schemas.microsoft.com/office/drawing/2014/main" id="{C7986BBA-01ED-0E91-1F90-187FB3DC3644}"/>
              </a:ext>
            </a:extLst>
          </p:cNvPr>
          <p:cNvSpPr txBox="1"/>
          <p:nvPr/>
        </p:nvSpPr>
        <p:spPr>
          <a:xfrm>
            <a:off x="8633386" y="6778428"/>
            <a:ext cx="1522550" cy="35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387600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BADA39-08F8-0B2A-12FD-382E7BFA0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58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2A53E-A3B8-8358-B0A2-07103218B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7E0974-F448-5E80-C790-0A395D006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TextBox 529">
            <a:hlinkClick r:id="rId3"/>
            <a:extLst>
              <a:ext uri="{FF2B5EF4-FFF2-40B4-BE49-F238E27FC236}">
                <a16:creationId xmlns:a16="http://schemas.microsoft.com/office/drawing/2014/main" id="{599E0ED2-E6DA-5F18-C750-36E4DA46853F}"/>
              </a:ext>
            </a:extLst>
          </p:cNvPr>
          <p:cNvSpPr txBox="1"/>
          <p:nvPr/>
        </p:nvSpPr>
        <p:spPr>
          <a:xfrm>
            <a:off x="4799288" y="6778429"/>
            <a:ext cx="1820968" cy="35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7" name="TextBox 529">
            <a:hlinkClick r:id="rId4"/>
            <a:extLst>
              <a:ext uri="{FF2B5EF4-FFF2-40B4-BE49-F238E27FC236}">
                <a16:creationId xmlns:a16="http://schemas.microsoft.com/office/drawing/2014/main" id="{59A8F408-F805-ABD7-F6D4-3BF8F9B0873C}"/>
              </a:ext>
            </a:extLst>
          </p:cNvPr>
          <p:cNvSpPr txBox="1"/>
          <p:nvPr/>
        </p:nvSpPr>
        <p:spPr>
          <a:xfrm>
            <a:off x="6835066" y="6778428"/>
            <a:ext cx="1699334" cy="35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  <p:sp>
        <p:nvSpPr>
          <p:cNvPr id="9" name="TextBox 529">
            <a:hlinkClick r:id="rId5"/>
            <a:extLst>
              <a:ext uri="{FF2B5EF4-FFF2-40B4-BE49-F238E27FC236}">
                <a16:creationId xmlns:a16="http://schemas.microsoft.com/office/drawing/2014/main" id="{3981168B-8DC1-3E29-8C73-C8EDF0EAF98E}"/>
              </a:ext>
            </a:extLst>
          </p:cNvPr>
          <p:cNvSpPr txBox="1"/>
          <p:nvPr/>
        </p:nvSpPr>
        <p:spPr>
          <a:xfrm>
            <a:off x="8633386" y="6778428"/>
            <a:ext cx="1522550" cy="353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200" spc="0" baseline="0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-Regular"/>
              <a:sym typeface="Roboto-Regular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72959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0D36AF-CF24-ED16-7FB7-0E2556E95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E17EF24B-7203-DA21-BE1E-219FBF4C5378}"/>
              </a:ext>
            </a:extLst>
          </p:cNvPr>
          <p:cNvSpPr/>
          <p:nvPr/>
        </p:nvSpPr>
        <p:spPr>
          <a:xfrm>
            <a:off x="6804707" y="5019879"/>
            <a:ext cx="744279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4"/>
            <a:extLst>
              <a:ext uri="{FF2B5EF4-FFF2-40B4-BE49-F238E27FC236}">
                <a16:creationId xmlns:a16="http://schemas.microsoft.com/office/drawing/2014/main" id="{ECBEF77D-D193-6DB8-EFE6-A7C2CE0B5083}"/>
              </a:ext>
            </a:extLst>
          </p:cNvPr>
          <p:cNvSpPr/>
          <p:nvPr/>
        </p:nvSpPr>
        <p:spPr>
          <a:xfrm>
            <a:off x="6671409" y="5296877"/>
            <a:ext cx="723014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B17B6ABD-06B8-EBFB-67E8-05E1CC2C4D37}"/>
              </a:ext>
            </a:extLst>
          </p:cNvPr>
          <p:cNvSpPr/>
          <p:nvPr/>
        </p:nvSpPr>
        <p:spPr>
          <a:xfrm>
            <a:off x="6804707" y="5573875"/>
            <a:ext cx="58971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281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F8578F-CB8C-F674-183F-D8B013D47A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68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78719F-BFD5-6B94-9878-36008351C2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31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56AAD8-C89C-3D3F-5A28-B632D5F84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7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AD8DE2-9DC3-1628-5ACA-923A1F3C2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04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4B755A-1C8A-D332-5E78-1896F454A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9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BEFF84-592A-A9F1-1207-FB56ACF22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67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776240F08A6343B664C8B743EE5C5B" ma:contentTypeVersion="16" ma:contentTypeDescription="Create a new document." ma:contentTypeScope="" ma:versionID="89279389954b487aec73dd59cf6b699a">
  <xsd:schema xmlns:xsd="http://www.w3.org/2001/XMLSchema" xmlns:xs="http://www.w3.org/2001/XMLSchema" xmlns:p="http://schemas.microsoft.com/office/2006/metadata/properties" xmlns:ns2="4aed504c-ebe7-463e-82c7-15fe6339b33a" xmlns:ns3="454ff3c7-bf6c-4573-850b-dc1564d2356c" targetNamespace="http://schemas.microsoft.com/office/2006/metadata/properties" ma:root="true" ma:fieldsID="dc6e19a86db091d1427fa9d580237c5c" ns2:_="" ns3:_="">
    <xsd:import namespace="4aed504c-ebe7-463e-82c7-15fe6339b33a"/>
    <xsd:import namespace="454ff3c7-bf6c-4573-850b-dc1564d2356c"/>
    <xsd:element name="properties">
      <xsd:complexType>
        <xsd:sequence>
          <xsd:element name="documentManagement">
            <xsd:complexType>
              <xsd:all>
                <xsd:element ref="ns2:Schedule_ID" minOccurs="0"/>
                <xsd:element ref="ns2:Schedule_Dat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Delivery_Option" minOccurs="0"/>
                <xsd:element ref="ns2:Delivery_Purpos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d504c-ebe7-463e-82c7-15fe6339b33a" elementFormDefault="qualified">
    <xsd:import namespace="http://schemas.microsoft.com/office/2006/documentManagement/types"/>
    <xsd:import namespace="http://schemas.microsoft.com/office/infopath/2007/PartnerControls"/>
    <xsd:element name="Schedule_ID" ma:index="8" nillable="true" ma:displayName="Schedule_ID" ma:format="Dropdown" ma:indexed="true" ma:internalName="Schedule_ID">
      <xsd:simpleType>
        <xsd:restriction base="dms:Text">
          <xsd:maxLength value="255"/>
        </xsd:restriction>
      </xsd:simpleType>
    </xsd:element>
    <xsd:element name="Schedule_Date" ma:index="9" nillable="true" ma:displayName="Schedule_Date" ma:format="Dropdown" ma:indexed="true" ma:internalName="Schedule_Date">
      <xsd:simpleType>
        <xsd:restriction base="dms:Text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Delivery_Option" ma:index="15" nillable="true" ma:displayName="Delivery_Option" ma:format="Dropdown" ma:indexed="true" ma:internalName="Delivery_Option">
      <xsd:simpleType>
        <xsd:restriction base="dms:Text">
          <xsd:maxLength value="255"/>
        </xsd:restriction>
      </xsd:simpleType>
    </xsd:element>
    <xsd:element name="Delivery_Purpose" ma:index="16" nillable="true" ma:displayName="Delivery_Purpose" ma:format="Dropdown" ma:indexed="true" ma:internalName="Delivery_Purpose">
      <xsd:simpleType>
        <xsd:restriction base="dms:Text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d51b7ef-f8cd-44b7-9228-79928f86f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4ff3c7-bf6c-4573-850b-dc1564d2356c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de0ae38d-49e6-46b5-8de1-ffade988209e}" ma:internalName="TaxCatchAll" ma:showField="CatchAllData" ma:web="454ff3c7-bf6c-4573-850b-dc1564d23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4ff3c7-bf6c-4573-850b-dc1564d2356c" xsi:nil="true"/>
    <lcf76f155ced4ddcb4097134ff3c332f xmlns="4aed504c-ebe7-463e-82c7-15fe6339b33a">
      <Terms xmlns="http://schemas.microsoft.com/office/infopath/2007/PartnerControls"/>
    </lcf76f155ced4ddcb4097134ff3c332f>
    <Schedule_Date xmlns="4aed504c-ebe7-463e-82c7-15fe6339b33a">2026-07-10 at 05 AM</Schedule_Date>
    <Delivery_Option xmlns="4aed504c-ebe7-463e-82c7-15fe6339b33a">Schedule Delivery</Delivery_Option>
    <Schedule_ID xmlns="4aed504c-ebe7-463e-82c7-15fe6339b33a">5188</Schedule_ID>
    <Delivery_Purpose xmlns="4aed504c-ebe7-463e-82c7-15fe6339b33a">Broadcast Email</Delivery_Purpose>
  </documentManagement>
</p:properties>
</file>

<file path=customXml/itemProps1.xml><?xml version="1.0" encoding="utf-8"?>
<ds:datastoreItem xmlns:ds="http://schemas.openxmlformats.org/officeDocument/2006/customXml" ds:itemID="{EB464064-9186-4671-9012-62CAC051B892}"/>
</file>

<file path=customXml/itemProps2.xml><?xml version="1.0" encoding="utf-8"?>
<ds:datastoreItem xmlns:ds="http://schemas.openxmlformats.org/officeDocument/2006/customXml" ds:itemID="{E4FA900F-8E1D-4581-8289-191A75E226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047A20-002D-4AB8-ABB3-0B21AF86A9E8}">
  <ds:schemaRefs>
    <ds:schemaRef ds:uri="http://purl.org/dc/terms/"/>
    <ds:schemaRef ds:uri="2bba036e-3261-42ff-ac2c-3ab430ee1e45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44790e13-f532-45ba-883a-ea4e13c1e09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0</Words>
  <Application>Microsoft Office PowerPoint</Application>
  <PresentationFormat>Custom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Bosomworth</dc:creator>
  <cp:lastModifiedBy>Nur Khairunnisa Hassan</cp:lastModifiedBy>
  <cp:revision>25</cp:revision>
  <dcterms:created xsi:type="dcterms:W3CDTF">2022-03-08T17:50:39Z</dcterms:created>
  <dcterms:modified xsi:type="dcterms:W3CDTF">2026-07-08T08:30:08Z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0x010100A5776240F08A6343B664C8B743EE5C5B</vt:lpwstr>
  </property>
  <property fmtid="{D5CDD505-2E9C-101B-9397-08002B2CF9AE}" pid="3" name="MediaServiceImageTags">
    <vt:lpwstr/>
  </property>
</Properties>
</file>