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4" r:id="rId6"/>
    <p:sldId id="282" r:id="rId7"/>
    <p:sldId id="263" r:id="rId8"/>
    <p:sldId id="262" r:id="rId9"/>
    <p:sldId id="260" r:id="rId10"/>
    <p:sldId id="259" r:id="rId11"/>
    <p:sldId id="258" r:id="rId12"/>
    <p:sldId id="257" r:id="rId13"/>
    <p:sldId id="266" r:id="rId14"/>
    <p:sldId id="289" r:id="rId15"/>
    <p:sldId id="267" r:id="rId16"/>
    <p:sldId id="275" r:id="rId17"/>
    <p:sldId id="274" r:id="rId18"/>
    <p:sldId id="290" r:id="rId19"/>
    <p:sldId id="273" r:id="rId20"/>
    <p:sldId id="283" r:id="rId21"/>
    <p:sldId id="285" r:id="rId22"/>
    <p:sldId id="287" r:id="rId23"/>
    <p:sldId id="291" r:id="rId24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930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e Naughton" userId="802ff680-40f4-436a-9113-27759731b30a" providerId="ADAL" clId="{90B90AD5-1F49-42AB-96C8-3327577F8B77}"/>
    <pc:docChg chg="modSld">
      <pc:chgData name="Katie Naughton" userId="802ff680-40f4-436a-9113-27759731b30a" providerId="ADAL" clId="{90B90AD5-1F49-42AB-96C8-3327577F8B77}" dt="2026-07-01T11:49:42.297" v="0" actId="14100"/>
      <pc:docMkLst>
        <pc:docMk/>
      </pc:docMkLst>
      <pc:sldChg chg="modSp mod">
        <pc:chgData name="Katie Naughton" userId="802ff680-40f4-436a-9113-27759731b30a" providerId="ADAL" clId="{90B90AD5-1F49-42AB-96C8-3327577F8B77}" dt="2026-07-01T11:49:42.297" v="0" actId="14100"/>
        <pc:sldMkLst>
          <pc:docMk/>
          <pc:sldMk cId="1723814972" sldId="283"/>
        </pc:sldMkLst>
        <pc:spChg chg="mod">
          <ac:chgData name="Katie Naughton" userId="802ff680-40f4-436a-9113-27759731b30a" providerId="ADAL" clId="{90B90AD5-1F49-42AB-96C8-3327577F8B77}" dt="2026-07-01T11:49:42.297" v="0" actId="14100"/>
          <ac:spMkLst>
            <pc:docMk/>
            <pc:sldMk cId="1723814972" sldId="283"/>
            <ac:spMk id="9" creationId="{CCFC93A3-0285-22BE-A6BA-86BD9259B22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98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44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06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57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24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261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40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86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82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4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064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D05AA-EA16-4617-B9D6-26C8638BAEC9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54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cture-news.co.uk/discuss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bbc.com/news/videos/cddle067j0mo" TargetMode="External"/><Relationship Id="rId4" Type="http://schemas.openxmlformats.org/officeDocument/2006/relationships/hyperlink" Target="https://www.bbc.com/news/articles/czj89nlgz3vo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icturenewsprimary/" TargetMode="External"/><Relationship Id="rId7" Type="http://schemas.openxmlformats.org/officeDocument/2006/relationships/hyperlink" Target="http://www.picture-news.co.uk/discuss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x.com/HelpPicture" TargetMode="External"/><Relationship Id="rId5" Type="http://schemas.openxmlformats.org/officeDocument/2006/relationships/hyperlink" Target="mailto:help@picture-news.co.uk?subject=This%20week's%20news" TargetMode="External"/><Relationship Id="rId4" Type="http://schemas.openxmlformats.org/officeDocument/2006/relationships/hyperlink" Target="https://www.facebook.com/picturenewsprimary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cture-news.co.uk/discuss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instagram.com/picturenewsprimary/" TargetMode="External"/><Relationship Id="rId4" Type="http://schemas.openxmlformats.org/officeDocument/2006/relationships/hyperlink" Target="mailto:help@picture-news.co.uk?subject=This%20week's%20new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cture-news.co.uk/discuss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instagram.com/picturenewsprimary/" TargetMode="External"/><Relationship Id="rId4" Type="http://schemas.openxmlformats.org/officeDocument/2006/relationships/hyperlink" Target="mailto:help@picture-news.co.uk?subject=This%20week's%20new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m/news/articles/czj89nlgz3vo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icture-news.co.uk/discuss" TargetMode="External"/><Relationship Id="rId4" Type="http://schemas.openxmlformats.org/officeDocument/2006/relationships/hyperlink" Target="http://www.bbc.com/news/videos/cddle067j0mo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38D16C-DA3B-EAD8-9DF0-35B7AFBE6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04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0552C6-208C-88BD-6A2D-963B665D1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94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2F6471-82D3-756B-596B-423ADF695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84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4B9A67-6A85-5605-5C8F-4F3A1C92B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82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E495A1-4D89-B7FB-C44C-B498AE67F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47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C63578-2D5F-93ED-8C14-4B181DED8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43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386593-262F-595A-8CA9-AAC91AB93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07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9FEF23-FFBA-4609-ED75-1940DFE9A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69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23C796-4EC4-3357-0F28-E956C9144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75D76E3B-3D46-33D2-3D4B-C15AED89416B}"/>
              </a:ext>
            </a:extLst>
          </p:cNvPr>
          <p:cNvSpPr/>
          <p:nvPr/>
        </p:nvSpPr>
        <p:spPr>
          <a:xfrm>
            <a:off x="7406348" y="2327116"/>
            <a:ext cx="1918403" cy="24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id="{81FB7AAF-2D6C-A0EC-180A-BA93791BF451}"/>
              </a:ext>
            </a:extLst>
          </p:cNvPr>
          <p:cNvSpPr/>
          <p:nvPr/>
        </p:nvSpPr>
        <p:spPr>
          <a:xfrm>
            <a:off x="7406348" y="1602880"/>
            <a:ext cx="2908083" cy="24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hlinkClick r:id="rId5"/>
            <a:extLst>
              <a:ext uri="{FF2B5EF4-FFF2-40B4-BE49-F238E27FC236}">
                <a16:creationId xmlns:a16="http://schemas.microsoft.com/office/drawing/2014/main" id="{CCFC93A3-0285-22BE-A6BA-86BD9259B222}"/>
              </a:ext>
            </a:extLst>
          </p:cNvPr>
          <p:cNvSpPr/>
          <p:nvPr/>
        </p:nvSpPr>
        <p:spPr>
          <a:xfrm>
            <a:off x="7406348" y="1911284"/>
            <a:ext cx="2908083" cy="300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814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2D2B26-0C7C-0F31-885E-665C03D6F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E21D12D3-D9F5-8119-C94E-31E8CDC7D630}"/>
              </a:ext>
            </a:extLst>
          </p:cNvPr>
          <p:cNvSpPr/>
          <p:nvPr/>
        </p:nvSpPr>
        <p:spPr>
          <a:xfrm>
            <a:off x="9836433" y="678015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id="{FDEF6127-E63B-0DE1-D37C-C111D0B1F4F5}"/>
              </a:ext>
            </a:extLst>
          </p:cNvPr>
          <p:cNvSpPr/>
          <p:nvPr/>
        </p:nvSpPr>
        <p:spPr>
          <a:xfrm>
            <a:off x="9444849" y="678015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hlinkClick r:id="rId5"/>
            <a:extLst>
              <a:ext uri="{FF2B5EF4-FFF2-40B4-BE49-F238E27FC236}">
                <a16:creationId xmlns:a16="http://schemas.microsoft.com/office/drawing/2014/main" id="{64EC89E4-E98D-FA9F-8452-84DB55DD7DF1}"/>
              </a:ext>
            </a:extLst>
          </p:cNvPr>
          <p:cNvSpPr/>
          <p:nvPr/>
        </p:nvSpPr>
        <p:spPr>
          <a:xfrm>
            <a:off x="8675267" y="677952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hlinkClick r:id="rId6"/>
            <a:extLst>
              <a:ext uri="{FF2B5EF4-FFF2-40B4-BE49-F238E27FC236}">
                <a16:creationId xmlns:a16="http://schemas.microsoft.com/office/drawing/2014/main" id="{8A88E710-961C-B147-1FEB-0E3952AA9DCB}"/>
              </a:ext>
            </a:extLst>
          </p:cNvPr>
          <p:cNvSpPr/>
          <p:nvPr/>
        </p:nvSpPr>
        <p:spPr>
          <a:xfrm>
            <a:off x="9023238" y="678015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529">
            <a:hlinkClick r:id="rId7"/>
            <a:extLst>
              <a:ext uri="{FF2B5EF4-FFF2-40B4-BE49-F238E27FC236}">
                <a16:creationId xmlns:a16="http://schemas.microsoft.com/office/drawing/2014/main" id="{0D54B17D-8827-81D4-3413-DE3E38B33DAB}"/>
              </a:ext>
            </a:extLst>
          </p:cNvPr>
          <p:cNvSpPr txBox="1"/>
          <p:nvPr/>
        </p:nvSpPr>
        <p:spPr>
          <a:xfrm>
            <a:off x="5198626" y="6779520"/>
            <a:ext cx="2360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956410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49A831-D929-70C5-3F07-2C2C09BFE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TextBox 529">
            <a:hlinkClick r:id="rId3"/>
            <a:extLst>
              <a:ext uri="{FF2B5EF4-FFF2-40B4-BE49-F238E27FC236}">
                <a16:creationId xmlns:a16="http://schemas.microsoft.com/office/drawing/2014/main" id="{1B827AF7-B0A4-056A-7BB2-CF1840EFAEBE}"/>
              </a:ext>
            </a:extLst>
          </p:cNvPr>
          <p:cNvSpPr txBox="1"/>
          <p:nvPr/>
        </p:nvSpPr>
        <p:spPr>
          <a:xfrm>
            <a:off x="4799288" y="6778429"/>
            <a:ext cx="1820968" cy="353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7" name="TextBox 529">
            <a:hlinkClick r:id="rId4"/>
            <a:extLst>
              <a:ext uri="{FF2B5EF4-FFF2-40B4-BE49-F238E27FC236}">
                <a16:creationId xmlns:a16="http://schemas.microsoft.com/office/drawing/2014/main" id="{A661CD79-EDAA-E55C-0AE6-0D7EAA65D2A8}"/>
              </a:ext>
            </a:extLst>
          </p:cNvPr>
          <p:cNvSpPr txBox="1"/>
          <p:nvPr/>
        </p:nvSpPr>
        <p:spPr>
          <a:xfrm>
            <a:off x="6835066" y="6778428"/>
            <a:ext cx="1699334" cy="353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9" name="TextBox 529">
            <a:hlinkClick r:id="rId5"/>
            <a:extLst>
              <a:ext uri="{FF2B5EF4-FFF2-40B4-BE49-F238E27FC236}">
                <a16:creationId xmlns:a16="http://schemas.microsoft.com/office/drawing/2014/main" id="{6CE2A5F4-AF1C-8643-A9C1-DBAF3616C706}"/>
              </a:ext>
            </a:extLst>
          </p:cNvPr>
          <p:cNvSpPr txBox="1"/>
          <p:nvPr/>
        </p:nvSpPr>
        <p:spPr>
          <a:xfrm>
            <a:off x="8633386" y="6778428"/>
            <a:ext cx="1522550" cy="353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387600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69C34D-51CE-EB22-5C2B-7C3B0D3E4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58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2A53E-A3B8-8358-B0A2-07103218B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E1670B-5005-9BBC-968C-BACD6CF40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TextBox 529">
            <a:hlinkClick r:id="rId3"/>
            <a:extLst>
              <a:ext uri="{FF2B5EF4-FFF2-40B4-BE49-F238E27FC236}">
                <a16:creationId xmlns:a16="http://schemas.microsoft.com/office/drawing/2014/main" id="{DB882B55-17D0-73AC-131B-7B79569BDABF}"/>
              </a:ext>
            </a:extLst>
          </p:cNvPr>
          <p:cNvSpPr txBox="1"/>
          <p:nvPr/>
        </p:nvSpPr>
        <p:spPr>
          <a:xfrm>
            <a:off x="4799288" y="6778429"/>
            <a:ext cx="1820968" cy="353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7" name="TextBox 529">
            <a:hlinkClick r:id="rId4"/>
            <a:extLst>
              <a:ext uri="{FF2B5EF4-FFF2-40B4-BE49-F238E27FC236}">
                <a16:creationId xmlns:a16="http://schemas.microsoft.com/office/drawing/2014/main" id="{C0474A4A-384F-2592-BDAE-9C1BF3382DB0}"/>
              </a:ext>
            </a:extLst>
          </p:cNvPr>
          <p:cNvSpPr txBox="1"/>
          <p:nvPr/>
        </p:nvSpPr>
        <p:spPr>
          <a:xfrm>
            <a:off x="6835066" y="6778428"/>
            <a:ext cx="1699334" cy="353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9" name="TextBox 529">
            <a:hlinkClick r:id="rId5"/>
            <a:extLst>
              <a:ext uri="{FF2B5EF4-FFF2-40B4-BE49-F238E27FC236}">
                <a16:creationId xmlns:a16="http://schemas.microsoft.com/office/drawing/2014/main" id="{E977AB68-A0CA-C915-2C3D-2E3AC6784EDD}"/>
              </a:ext>
            </a:extLst>
          </p:cNvPr>
          <p:cNvSpPr txBox="1"/>
          <p:nvPr/>
        </p:nvSpPr>
        <p:spPr>
          <a:xfrm>
            <a:off x="8633386" y="6778428"/>
            <a:ext cx="1522550" cy="353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72959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1077BA-FEFD-8BDD-A574-E7D0A8922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8E043A4C-6F7B-4F2C-5098-42139DBE9235}"/>
              </a:ext>
            </a:extLst>
          </p:cNvPr>
          <p:cNvSpPr/>
          <p:nvPr/>
        </p:nvSpPr>
        <p:spPr>
          <a:xfrm>
            <a:off x="6943442" y="5254792"/>
            <a:ext cx="744279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id="{3A420716-1463-254F-24B7-F541BB59BDF3}"/>
              </a:ext>
            </a:extLst>
          </p:cNvPr>
          <p:cNvSpPr/>
          <p:nvPr/>
        </p:nvSpPr>
        <p:spPr>
          <a:xfrm>
            <a:off x="6659217" y="5572829"/>
            <a:ext cx="723014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hlinkClick r:id="rId5"/>
            <a:extLst>
              <a:ext uri="{FF2B5EF4-FFF2-40B4-BE49-F238E27FC236}">
                <a16:creationId xmlns:a16="http://schemas.microsoft.com/office/drawing/2014/main" id="{DF07A4E9-E717-00FF-8D2C-5BCF7B400E9D}"/>
              </a:ext>
            </a:extLst>
          </p:cNvPr>
          <p:cNvSpPr/>
          <p:nvPr/>
        </p:nvSpPr>
        <p:spPr>
          <a:xfrm>
            <a:off x="6792515" y="5890867"/>
            <a:ext cx="58971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281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75E17F-A2D5-5787-F87F-2007DAF5B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68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27D4F3-F657-0B02-45E7-2E0CCC382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31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8F0EF3-ECC2-FF64-6C08-C83A6C2C2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73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02CE2E-74B6-EAC1-CB6C-685151BCDB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04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718F8A-0C58-29F7-FA40-EEE17F0893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9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9B5D83-E8B3-A8F0-3709-3A8F57A5F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67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4ff3c7-bf6c-4573-850b-dc1564d2356c" xsi:nil="true"/>
    <lcf76f155ced4ddcb4097134ff3c332f xmlns="4aed504c-ebe7-463e-82c7-15fe6339b33a">
      <Terms xmlns="http://schemas.microsoft.com/office/infopath/2007/PartnerControls"/>
    </lcf76f155ced4ddcb4097134ff3c332f>
    <Schedule_Date xmlns="4aed504c-ebe7-463e-82c7-15fe6339b33a">2026-07-03 at 05 AM</Schedule_Date>
    <Delivery_Option xmlns="4aed504c-ebe7-463e-82c7-15fe6339b33a">Schedule Delivery</Delivery_Option>
    <Schedule_ID xmlns="4aed504c-ebe7-463e-82c7-15fe6339b33a">5168</Schedule_ID>
    <Delivery_Purpose xmlns="4aed504c-ebe7-463e-82c7-15fe6339b33a">Broadcast Email</Delivery_Purpos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776240F08A6343B664C8B743EE5C5B" ma:contentTypeVersion="16" ma:contentTypeDescription="Create a new document." ma:contentTypeScope="" ma:versionID="89279389954b487aec73dd59cf6b699a">
  <xsd:schema xmlns:xsd="http://www.w3.org/2001/XMLSchema" xmlns:xs="http://www.w3.org/2001/XMLSchema" xmlns:p="http://schemas.microsoft.com/office/2006/metadata/properties" xmlns:ns2="4aed504c-ebe7-463e-82c7-15fe6339b33a" xmlns:ns3="454ff3c7-bf6c-4573-850b-dc1564d2356c" targetNamespace="http://schemas.microsoft.com/office/2006/metadata/properties" ma:root="true" ma:fieldsID="dc6e19a86db091d1427fa9d580237c5c" ns2:_="" ns3:_="">
    <xsd:import namespace="4aed504c-ebe7-463e-82c7-15fe6339b33a"/>
    <xsd:import namespace="454ff3c7-bf6c-4573-850b-dc1564d2356c"/>
    <xsd:element name="properties">
      <xsd:complexType>
        <xsd:sequence>
          <xsd:element name="documentManagement">
            <xsd:complexType>
              <xsd:all>
                <xsd:element ref="ns2:Schedule_ID" minOccurs="0"/>
                <xsd:element ref="ns2:Schedule_Dat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Delivery_Option" minOccurs="0"/>
                <xsd:element ref="ns2:Delivery_Purpose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d504c-ebe7-463e-82c7-15fe6339b33a" elementFormDefault="qualified">
    <xsd:import namespace="http://schemas.microsoft.com/office/2006/documentManagement/types"/>
    <xsd:import namespace="http://schemas.microsoft.com/office/infopath/2007/PartnerControls"/>
    <xsd:element name="Schedule_ID" ma:index="8" nillable="true" ma:displayName="Schedule_ID" ma:format="Dropdown" ma:indexed="true" ma:internalName="Schedule_ID">
      <xsd:simpleType>
        <xsd:restriction base="dms:Text">
          <xsd:maxLength value="255"/>
        </xsd:restriction>
      </xsd:simpleType>
    </xsd:element>
    <xsd:element name="Schedule_Date" ma:index="9" nillable="true" ma:displayName="Schedule_Date" ma:format="Dropdown" ma:indexed="true" ma:internalName="Schedule_Date">
      <xsd:simpleType>
        <xsd:restriction base="dms:Text">
          <xsd:maxLength value="255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Delivery_Option" ma:index="15" nillable="true" ma:displayName="Delivery_Option" ma:format="Dropdown" ma:indexed="true" ma:internalName="Delivery_Option">
      <xsd:simpleType>
        <xsd:restriction base="dms:Text">
          <xsd:maxLength value="255"/>
        </xsd:restriction>
      </xsd:simpleType>
    </xsd:element>
    <xsd:element name="Delivery_Purpose" ma:index="16" nillable="true" ma:displayName="Delivery_Purpose" ma:format="Dropdown" ma:indexed="true" ma:internalName="Delivery_Purpose">
      <xsd:simpleType>
        <xsd:restriction base="dms:Text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d51b7ef-f8cd-44b7-9228-79928f86fe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4ff3c7-bf6c-4573-850b-dc1564d2356c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de0ae38d-49e6-46b5-8de1-ffade988209e}" ma:internalName="TaxCatchAll" ma:showField="CatchAllData" ma:web="454ff3c7-bf6c-4573-850b-dc1564d235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047A20-002D-4AB8-ABB3-0B21AF86A9E8}">
  <ds:schemaRefs>
    <ds:schemaRef ds:uri="http://schemas.microsoft.com/office/2006/metadata/properties"/>
    <ds:schemaRef ds:uri="http://schemas.openxmlformats.org/package/2006/metadata/core-properties"/>
    <ds:schemaRef ds:uri="2bba036e-3261-42ff-ac2c-3ab430ee1e45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44790e13-f532-45ba-883a-ea4e13c1e09a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4FA900F-8E1D-4581-8289-191A75E226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D025D0-51B7-4342-9973-FD7B288080E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Custom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Roboto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Bosomworth</dc:creator>
  <cp:lastModifiedBy>Katie Naughton</cp:lastModifiedBy>
  <cp:revision>24</cp:revision>
  <dcterms:created xsi:type="dcterms:W3CDTF">2022-03-08T17:50:39Z</dcterms:created>
  <dcterms:modified xsi:type="dcterms:W3CDTF">2026-07-01T11:49:43Z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0x010100A5776240F08A6343B664C8B743EE5C5B</vt:lpwstr>
  </property>
  <property fmtid="{D5CDD505-2E9C-101B-9397-08002B2CF9AE}" pid="3" name="MediaServiceImageTags">
    <vt:lpwstr/>
  </property>
</Properties>
</file>