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76" r:id="rId7"/>
    <p:sldId id="282" r:id="rId8"/>
    <p:sldId id="263" r:id="rId9"/>
    <p:sldId id="262" r:id="rId10"/>
    <p:sldId id="260" r:id="rId11"/>
    <p:sldId id="259" r:id="rId12"/>
    <p:sldId id="258" r:id="rId13"/>
    <p:sldId id="257" r:id="rId14"/>
    <p:sldId id="266" r:id="rId15"/>
    <p:sldId id="289" r:id="rId16"/>
    <p:sldId id="267" r:id="rId17"/>
    <p:sldId id="275" r:id="rId18"/>
    <p:sldId id="274" r:id="rId19"/>
    <p:sldId id="290" r:id="rId20"/>
    <p:sldId id="273" r:id="rId21"/>
    <p:sldId id="284" r:id="rId22"/>
    <p:sldId id="291" r:id="rId23"/>
    <p:sldId id="287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B1D22D-87B5-4434-AB14-C37517E8A352}" v="1" dt="2026-09-23T10:37:00.5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Relationship Id="rId30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 Khairunnisa Hassan" userId="7de2a77f-ef0c-4064-ae17-6969fba2cc5d" providerId="ADAL" clId="{34C0B1C0-7C15-49F5-BB6E-26073B8BA57A}"/>
    <pc:docChg chg="addSld delSld modSld">
      <pc:chgData name="Nur Khairunnisa Hassan" userId="7de2a77f-ef0c-4064-ae17-6969fba2cc5d" providerId="ADAL" clId="{34C0B1C0-7C15-49F5-BB6E-26073B8BA57A}" dt="2026-09-23T10:37:01.756" v="1" actId="47"/>
      <pc:docMkLst>
        <pc:docMk/>
      </pc:docMkLst>
      <pc:sldChg chg="del">
        <pc:chgData name="Nur Khairunnisa Hassan" userId="7de2a77f-ef0c-4064-ae17-6969fba2cc5d" providerId="ADAL" clId="{34C0B1C0-7C15-49F5-BB6E-26073B8BA57A}" dt="2026-09-23T10:37:01.756" v="1" actId="47"/>
        <pc:sldMkLst>
          <pc:docMk/>
          <pc:sldMk cId="1956410818" sldId="285"/>
        </pc:sldMkLst>
      </pc:sldChg>
      <pc:sldChg chg="add">
        <pc:chgData name="Nur Khairunnisa Hassan" userId="7de2a77f-ef0c-4064-ae17-6969fba2cc5d" providerId="ADAL" clId="{34C0B1C0-7C15-49F5-BB6E-26073B8BA57A}" dt="2026-09-23T10:37:00.521" v="0"/>
        <pc:sldMkLst>
          <pc:docMk/>
          <pc:sldMk cId="880333301" sldId="29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23/09/2026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.uk/news/articles/cx2zkj4lgvyo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bbc.co.uk/newsround/videos/c8e34z151lk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bc.co.uk/newsround/videos/c8e34z151lko" TargetMode="External"/><Relationship Id="rId4" Type="http://schemas.openxmlformats.org/officeDocument/2006/relationships/hyperlink" Target="http://www.bbc.co.uk/news/articles/cx2zkj4lgvy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icturenewsprimary/" TargetMode="External"/><Relationship Id="rId7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x.com/HelpPicture" TargetMode="External"/><Relationship Id="rId5" Type="http://schemas.openxmlformats.org/officeDocument/2006/relationships/hyperlink" Target="mailto:help@picture-news.co.uk?subject=This%20week's%20news" TargetMode="External"/><Relationship Id="rId4" Type="http://schemas.openxmlformats.org/officeDocument/2006/relationships/hyperlink" Target="https://www.facebook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17168F-3E48-15F6-2DC5-FB10E529BE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DE3C923-7686-DC4B-0F54-F74B2E4399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9113351-2C94-0711-CA4D-C70748AC14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E26559D9-3A7A-7AAF-DC4E-F5B06901D167}"/>
              </a:ext>
            </a:extLst>
          </p:cNvPr>
          <p:cNvSpPr/>
          <p:nvPr/>
        </p:nvSpPr>
        <p:spPr>
          <a:xfrm flipH="1">
            <a:off x="4419697" y="4901224"/>
            <a:ext cx="609601" cy="458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4"/>
            <a:extLst>
              <a:ext uri="{FF2B5EF4-FFF2-40B4-BE49-F238E27FC236}">
                <a16:creationId xmlns:a16="http://schemas.microsoft.com/office/drawing/2014/main" id="{B80B92D1-3A04-1673-D9BD-45F8EE7558A4}"/>
              </a:ext>
            </a:extLst>
          </p:cNvPr>
          <p:cNvSpPr/>
          <p:nvPr/>
        </p:nvSpPr>
        <p:spPr>
          <a:xfrm flipH="1">
            <a:off x="3925824" y="5150012"/>
            <a:ext cx="609600" cy="458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5"/>
            <a:extLst>
              <a:ext uri="{FF2B5EF4-FFF2-40B4-BE49-F238E27FC236}">
                <a16:creationId xmlns:a16="http://schemas.microsoft.com/office/drawing/2014/main" id="{F1748A02-B05D-F28C-A926-6B2602A2E21F}"/>
              </a:ext>
            </a:extLst>
          </p:cNvPr>
          <p:cNvSpPr/>
          <p:nvPr/>
        </p:nvSpPr>
        <p:spPr>
          <a:xfrm flipH="1">
            <a:off x="4117345" y="5488531"/>
            <a:ext cx="609601" cy="45830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750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D3CE7B0-19AE-903A-FD1B-5BDC5FD13D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FD10BC1-6E51-6962-688E-0B1A94AAF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2376C3D-F57D-B083-6A7E-FA084CD49F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6FAC4CB-A156-C5BC-34E7-6F61D69B77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0E9957D-8EBC-1C23-A0A6-6831CAD97C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E76E0AF-4B81-A345-EDFA-0DD5C5F8CB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D37FE1-D0B7-DA0D-CDB3-77E75AF4B7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BCFDB8-11A5-F1C7-9E8A-25D6DCC4EA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FC8D31B-A446-2766-A044-A58989DEB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CE2ED3-0CA7-D1DE-7899-CD098FE345A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890287-4769-E27E-4F27-55E763AB25D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18B8ED-C320-C556-E835-A5C0D44008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02A5111-0524-84E5-0383-0FDE86DE503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AC6A4D-DAA3-B5BC-20A3-7233895961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83293031-6C9F-5DED-6319-6B9A51376BC5}"/>
              </a:ext>
            </a:extLst>
          </p:cNvPr>
          <p:cNvSpPr/>
          <p:nvPr/>
        </p:nvSpPr>
        <p:spPr>
          <a:xfrm>
            <a:off x="7406349" y="2512300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420A12FE-BC6B-1CEC-124D-CE9F1DD90FAB}"/>
              </a:ext>
            </a:extLst>
          </p:cNvPr>
          <p:cNvSpPr/>
          <p:nvPr/>
        </p:nvSpPr>
        <p:spPr>
          <a:xfrm>
            <a:off x="7406349" y="1602879"/>
            <a:ext cx="2333074" cy="353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68EAE9D1-D629-4A6E-D73F-99A725235714}"/>
              </a:ext>
            </a:extLst>
          </p:cNvPr>
          <p:cNvSpPr/>
          <p:nvPr/>
        </p:nvSpPr>
        <p:spPr>
          <a:xfrm>
            <a:off x="7406349" y="1942355"/>
            <a:ext cx="2418135" cy="3535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651694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F34568-CF6C-30D0-3EF8-1422DF850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1A9A715F-CA2F-0B0E-4B79-52C78034D29F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02219E58-6EE6-D098-E541-BBE281EAA046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C1D88EC2-E78A-C86B-E9A7-14E0087B8A29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6"/>
            <a:extLst>
              <a:ext uri="{FF2B5EF4-FFF2-40B4-BE49-F238E27FC236}">
                <a16:creationId xmlns:a16="http://schemas.microsoft.com/office/drawing/2014/main" id="{5E57B407-933C-CFF8-F0DE-132F978C35A9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529">
            <a:hlinkClick r:id="rId7"/>
            <a:extLst>
              <a:ext uri="{FF2B5EF4-FFF2-40B4-BE49-F238E27FC236}">
                <a16:creationId xmlns:a16="http://schemas.microsoft.com/office/drawing/2014/main" id="{C2494A93-6B31-6191-6AAD-55023812798C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24516747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28AF7E9B-033D-35B0-EB56-6773873120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C2920C6A-3F60-BA1D-688C-EC3275936871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233E0450-33BA-B97D-BAC3-9C12432B0F8F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FF61DFF9-6625-B522-A747-5A2D48A6E918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880333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0E3F96-8CC4-7409-4786-A514AF68BE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D2650188-28C1-33BE-3FFD-26E7893CE565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04A62135-E7A5-E99A-EE59-A4B3C61927E8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49A9C945-2CF2-9053-14AE-3ACCF85BC01E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2026-09-25 at 05 AM</Schedule_Date>
    <Delivery_Option xmlns="4aed504c-ebe7-463e-82c7-15fe6339b33a">Schedule Delivery</Delivery_Option>
    <Schedule_ID xmlns="4aed504c-ebe7-463e-82c7-15fe6339b33a">5342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E975446-CC86-48C4-9FC8-674EFB4C4C2F}"/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purl.org/dc/dcmitype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2bba036e-3261-42ff-ac2c-3ab430ee1e45"/>
    <ds:schemaRef ds:uri="http://schemas.microsoft.com/office/infopath/2007/PartnerControls"/>
    <ds:schemaRef ds:uri="44790e13-f532-45ba-883a-ea4e13c1e09a"/>
    <ds:schemaRef ds:uri="http://www.w3.org/XML/1998/namespace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24</cp:revision>
  <dcterms:created xsi:type="dcterms:W3CDTF">2022-03-08T17:50:39Z</dcterms:created>
  <dcterms:modified xsi:type="dcterms:W3CDTF">2026-09-23T10:37:03Z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