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6" r:id="rId5"/>
    <p:sldId id="264" r:id="rId6"/>
    <p:sldId id="282" r:id="rId7"/>
    <p:sldId id="263" r:id="rId8"/>
    <p:sldId id="262" r:id="rId9"/>
    <p:sldId id="260" r:id="rId10"/>
    <p:sldId id="259" r:id="rId11"/>
    <p:sldId id="258" r:id="rId12"/>
    <p:sldId id="257" r:id="rId13"/>
    <p:sldId id="266" r:id="rId14"/>
    <p:sldId id="289" r:id="rId15"/>
    <p:sldId id="267" r:id="rId16"/>
    <p:sldId id="275" r:id="rId17"/>
    <p:sldId id="274" r:id="rId18"/>
    <p:sldId id="290" r:id="rId19"/>
    <p:sldId id="273" r:id="rId20"/>
    <p:sldId id="283" r:id="rId21"/>
    <p:sldId id="285" r:id="rId22"/>
    <p:sldId id="287" r:id="rId23"/>
    <p:sldId id="291" r:id="rId24"/>
  </p:sldIdLst>
  <p:sldSz cx="10691813" cy="755967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75" d="100"/>
          <a:sy n="75" d="100"/>
        </p:scale>
        <p:origin x="133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Nur Khairunnisa Hassan" userId="7de2a77f-ef0c-4064-ae17-6969fba2cc5d" providerId="ADAL" clId="{34C0B1C0-7C15-49F5-BB6E-26073B8BA57A}"/>
    <pc:docChg chg="delSld">
      <pc:chgData name="Nur Khairunnisa Hassan" userId="7de2a77f-ef0c-4064-ae17-6969fba2cc5d" providerId="ADAL" clId="{34C0B1C0-7C15-49F5-BB6E-26073B8BA57A}" dt="2026-09-01T14:01:55.744" v="1" actId="47"/>
      <pc:docMkLst>
        <pc:docMk/>
      </pc:docMkLst>
      <pc:sldChg chg="del">
        <pc:chgData name="Nur Khairunnisa Hassan" userId="7de2a77f-ef0c-4064-ae17-6969fba2cc5d" providerId="ADAL" clId="{34C0B1C0-7C15-49F5-BB6E-26073B8BA57A}" dt="2026-09-01T14:01:55.258" v="0" actId="47"/>
        <pc:sldMkLst>
          <pc:docMk/>
          <pc:sldMk cId="679035489" sldId="279"/>
        </pc:sldMkLst>
      </pc:sldChg>
      <pc:sldChg chg="del">
        <pc:chgData name="Nur Khairunnisa Hassan" userId="7de2a77f-ef0c-4064-ae17-6969fba2cc5d" providerId="ADAL" clId="{34C0B1C0-7C15-49F5-BB6E-26073B8BA57A}" dt="2026-09-01T14:01:55.744" v="1" actId="47"/>
        <pc:sldMkLst>
          <pc:docMk/>
          <pc:sldMk cId="3245167478" sldId="284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01886" y="1237197"/>
            <a:ext cx="9088041" cy="2631887"/>
          </a:xfrm>
        </p:spPr>
        <p:txBody>
          <a:bodyPr anchor="b"/>
          <a:lstStyle>
            <a:lvl1pPr algn="ctr"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36477" y="3970580"/>
            <a:ext cx="8018860" cy="1825171"/>
          </a:xfrm>
        </p:spPr>
        <p:txBody>
          <a:bodyPr/>
          <a:lstStyle>
            <a:lvl1pPr marL="0" indent="0" algn="ctr">
              <a:buNone/>
              <a:defRPr sz="2646"/>
            </a:lvl1pPr>
            <a:lvl2pPr marL="503972" indent="0" algn="ctr">
              <a:buNone/>
              <a:defRPr sz="2205"/>
            </a:lvl2pPr>
            <a:lvl3pPr marL="1007943" indent="0" algn="ctr">
              <a:buNone/>
              <a:defRPr sz="1984"/>
            </a:lvl3pPr>
            <a:lvl4pPr marL="1511915" indent="0" algn="ctr">
              <a:buNone/>
              <a:defRPr sz="1764"/>
            </a:lvl4pPr>
            <a:lvl5pPr marL="2015886" indent="0" algn="ctr">
              <a:buNone/>
              <a:defRPr sz="1764"/>
            </a:lvl5pPr>
            <a:lvl6pPr marL="2519858" indent="0" algn="ctr">
              <a:buNone/>
              <a:defRPr sz="1764"/>
            </a:lvl6pPr>
            <a:lvl7pPr marL="3023829" indent="0" algn="ctr">
              <a:buNone/>
              <a:defRPr sz="1764"/>
            </a:lvl7pPr>
            <a:lvl8pPr marL="3527801" indent="0" algn="ctr">
              <a:buNone/>
              <a:defRPr sz="1764"/>
            </a:lvl8pPr>
            <a:lvl9pPr marL="4031772" indent="0" algn="ctr">
              <a:buNone/>
              <a:defRPr sz="1764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64986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55735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494" y="1884671"/>
            <a:ext cx="9221689" cy="3144614"/>
          </a:xfrm>
        </p:spPr>
        <p:txBody>
          <a:bodyPr anchor="b"/>
          <a:lstStyle>
            <a:lvl1pPr>
              <a:defRPr sz="6614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9494" y="5059035"/>
            <a:ext cx="9221689" cy="1653678"/>
          </a:xfrm>
        </p:spPr>
        <p:txBody>
          <a:bodyPr/>
          <a:lstStyle>
            <a:lvl1pPr marL="0" indent="0">
              <a:buNone/>
              <a:defRPr sz="2646">
                <a:solidFill>
                  <a:schemeClr val="tx1"/>
                </a:solidFill>
              </a:defRPr>
            </a:lvl1pPr>
            <a:lvl2pPr marL="503972" indent="0">
              <a:buNone/>
              <a:defRPr sz="2205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32432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5062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412730" y="2012414"/>
            <a:ext cx="4544021" cy="479654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652615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402484"/>
            <a:ext cx="9221689" cy="146118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1853171"/>
            <a:ext cx="4523137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6456" y="2761381"/>
            <a:ext cx="4523137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412731" y="1853171"/>
            <a:ext cx="4545413" cy="908210"/>
          </a:xfrm>
        </p:spPr>
        <p:txBody>
          <a:bodyPr anchor="b"/>
          <a:lstStyle>
            <a:lvl1pPr marL="0" indent="0">
              <a:buNone/>
              <a:defRPr sz="2646" b="1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412731" y="2761381"/>
            <a:ext cx="4545413" cy="40615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74008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8621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828274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45413" y="1088455"/>
            <a:ext cx="5412730" cy="5372269"/>
          </a:xfrm>
        </p:spPr>
        <p:txBody>
          <a:bodyPr/>
          <a:lstStyle>
            <a:lvl1pPr>
              <a:defRPr sz="3527"/>
            </a:lvl1pPr>
            <a:lvl2pPr>
              <a:defRPr sz="3086"/>
            </a:lvl2pPr>
            <a:lvl3pPr>
              <a:defRPr sz="2646"/>
            </a:lvl3pPr>
            <a:lvl4pPr>
              <a:defRPr sz="2205"/>
            </a:lvl4pPr>
            <a:lvl5pPr>
              <a:defRPr sz="2205"/>
            </a:lvl5pPr>
            <a:lvl6pPr>
              <a:defRPr sz="2205"/>
            </a:lvl6pPr>
            <a:lvl7pPr>
              <a:defRPr sz="2205"/>
            </a:lvl7pPr>
            <a:lvl8pPr>
              <a:defRPr sz="2205"/>
            </a:lvl8pPr>
            <a:lvl9pPr>
              <a:defRPr sz="2205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5429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5" y="503978"/>
            <a:ext cx="3448388" cy="1763924"/>
          </a:xfrm>
        </p:spPr>
        <p:txBody>
          <a:bodyPr anchor="b"/>
          <a:lstStyle>
            <a:lvl1pPr>
              <a:defRPr sz="35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545413" y="1088455"/>
            <a:ext cx="5412730" cy="5372269"/>
          </a:xfrm>
        </p:spPr>
        <p:txBody>
          <a:bodyPr anchor="t"/>
          <a:lstStyle>
            <a:lvl1pPr marL="0" indent="0">
              <a:buNone/>
              <a:defRPr sz="3527"/>
            </a:lvl1pPr>
            <a:lvl2pPr marL="503972" indent="0">
              <a:buNone/>
              <a:defRPr sz="3086"/>
            </a:lvl2pPr>
            <a:lvl3pPr marL="1007943" indent="0">
              <a:buNone/>
              <a:defRPr sz="2646"/>
            </a:lvl3pPr>
            <a:lvl4pPr marL="1511915" indent="0">
              <a:buNone/>
              <a:defRPr sz="2205"/>
            </a:lvl4pPr>
            <a:lvl5pPr marL="2015886" indent="0">
              <a:buNone/>
              <a:defRPr sz="2205"/>
            </a:lvl5pPr>
            <a:lvl6pPr marL="2519858" indent="0">
              <a:buNone/>
              <a:defRPr sz="2205"/>
            </a:lvl6pPr>
            <a:lvl7pPr marL="3023829" indent="0">
              <a:buNone/>
              <a:defRPr sz="2205"/>
            </a:lvl7pPr>
            <a:lvl8pPr marL="3527801" indent="0">
              <a:buNone/>
              <a:defRPr sz="2205"/>
            </a:lvl8pPr>
            <a:lvl9pPr marL="4031772" indent="0">
              <a:buNone/>
              <a:defRPr sz="2205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6455" y="2267902"/>
            <a:ext cx="3448388" cy="4201570"/>
          </a:xfrm>
        </p:spPr>
        <p:txBody>
          <a:bodyPr/>
          <a:lstStyle>
            <a:lvl1pPr marL="0" indent="0">
              <a:buNone/>
              <a:defRPr sz="1764"/>
            </a:lvl1pPr>
            <a:lvl2pPr marL="503972" indent="0">
              <a:buNone/>
              <a:defRPr sz="1543"/>
            </a:lvl2pPr>
            <a:lvl3pPr marL="1007943" indent="0">
              <a:buNone/>
              <a:defRPr sz="1323"/>
            </a:lvl3pPr>
            <a:lvl4pPr marL="1511915" indent="0">
              <a:buNone/>
              <a:defRPr sz="1102"/>
            </a:lvl4pPr>
            <a:lvl5pPr marL="2015886" indent="0">
              <a:buNone/>
              <a:defRPr sz="1102"/>
            </a:lvl5pPr>
            <a:lvl6pPr marL="2519858" indent="0">
              <a:buNone/>
              <a:defRPr sz="1102"/>
            </a:lvl6pPr>
            <a:lvl7pPr marL="3023829" indent="0">
              <a:buNone/>
              <a:defRPr sz="1102"/>
            </a:lvl7pPr>
            <a:lvl8pPr marL="3527801" indent="0">
              <a:buNone/>
              <a:defRPr sz="1102"/>
            </a:lvl8pPr>
            <a:lvl9pPr marL="4031772" indent="0">
              <a:buNone/>
              <a:defRPr sz="1102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5064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75449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651329" y="402483"/>
            <a:ext cx="2305422" cy="64064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35063" y="402483"/>
            <a:ext cx="6782619" cy="64064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BD05AA-EA16-4617-B9D6-26C8638BAEC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240679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5062" y="402484"/>
            <a:ext cx="9221689" cy="146118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5062" y="2012414"/>
            <a:ext cx="9221689" cy="47965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35062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BD05AA-EA16-4617-B9D6-26C8638BAEC9}" type="datetimeFigureOut">
              <a:rPr lang="en-GB" smtClean="0"/>
              <a:t>01/09/2026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541663" y="7006700"/>
            <a:ext cx="360848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551093" y="7006700"/>
            <a:ext cx="240565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2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92B11D-A073-4B7F-97FE-D527B0E0813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625442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1007943" rtl="0" eaLnBrk="1" latinLnBrk="0" hangingPunct="1">
        <a:lnSpc>
          <a:spcPct val="90000"/>
        </a:lnSpc>
        <a:spcBef>
          <a:spcPct val="0"/>
        </a:spcBef>
        <a:buNone/>
        <a:defRPr sz="48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1986" indent="-251986" algn="l" defTabSz="1007943" rtl="0" eaLnBrk="1" latinLnBrk="0" hangingPunct="1">
        <a:lnSpc>
          <a:spcPct val="90000"/>
        </a:lnSpc>
        <a:spcBef>
          <a:spcPts val="1102"/>
        </a:spcBef>
        <a:buFont typeface="Arial" panose="020B0604020202020204" pitchFamily="34" charset="0"/>
        <a:buChar char="•"/>
        <a:defRPr sz="3086" kern="1200">
          <a:solidFill>
            <a:schemeClr val="tx1"/>
          </a:solidFill>
          <a:latin typeface="+mn-lt"/>
          <a:ea typeface="+mn-ea"/>
          <a:cs typeface="+mn-cs"/>
        </a:defRPr>
      </a:lvl1pPr>
      <a:lvl2pPr marL="75595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646" kern="1200">
          <a:solidFill>
            <a:schemeClr val="tx1"/>
          </a:solidFill>
          <a:latin typeface="+mn-lt"/>
          <a:ea typeface="+mn-ea"/>
          <a:cs typeface="+mn-cs"/>
        </a:defRPr>
      </a:lvl2pPr>
      <a:lvl3pPr marL="1259929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2205" kern="1200">
          <a:solidFill>
            <a:schemeClr val="tx1"/>
          </a:solidFill>
          <a:latin typeface="+mn-lt"/>
          <a:ea typeface="+mn-ea"/>
          <a:cs typeface="+mn-cs"/>
        </a:defRPr>
      </a:lvl3pPr>
      <a:lvl4pPr marL="1763900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267872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771844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275815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779787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283758" indent="-251986" algn="l" defTabSz="1007943" rtl="0" eaLnBrk="1" latinLnBrk="0" hangingPunct="1">
        <a:lnSpc>
          <a:spcPct val="90000"/>
        </a:lnSpc>
        <a:spcBef>
          <a:spcPts val="551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1007943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ritishcycling.org.uk/about/article/20260803-Top-teams-set-for-Lloyds-Tour-of-Britain-Men-2026-as-line-up-is-revealed-0" TargetMode="External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picture-news.co.uk/discuss" TargetMode="External"/><Relationship Id="rId4" Type="http://schemas.openxmlformats.org/officeDocument/2006/relationships/hyperlink" Target="http://www.bbc.co.uk/sport/cycling/videos/c77d4zp742vo" TargetMode="Externa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://www.bbc.co.uk/sport/cycling/videos/c77d4zp742vo" TargetMode="External"/><Relationship Id="rId4" Type="http://schemas.openxmlformats.org/officeDocument/2006/relationships/hyperlink" Target="http://www.britishcycling.org.uk/about/article/20260803-Top-teams-set-for-Lloyds-Tour-of-Britain-Men-2026-as-line-up-is-revealed-0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stagram.com/picturenewsprimary/" TargetMode="External"/><Relationship Id="rId7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1.xml"/><Relationship Id="rId6" Type="http://schemas.openxmlformats.org/officeDocument/2006/relationships/hyperlink" Target="https://x.com/HelpPicture" TargetMode="External"/><Relationship Id="rId5" Type="http://schemas.openxmlformats.org/officeDocument/2006/relationships/hyperlink" Target="mailto:help@picture-news.co.uk?subject=This%20week's%20news" TargetMode="External"/><Relationship Id="rId4" Type="http://schemas.openxmlformats.org/officeDocument/2006/relationships/hyperlink" Target="https://www.facebook.com/picturenewsprimary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icturenewsprimary/" TargetMode="External"/><Relationship Id="rId4" Type="http://schemas.openxmlformats.org/officeDocument/2006/relationships/hyperlink" Target="mailto:help@picture-news.co.uk?subject=This%20week's%20news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cture-news.co.uk/discuss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1.xml"/><Relationship Id="rId5" Type="http://schemas.openxmlformats.org/officeDocument/2006/relationships/hyperlink" Target="https://www.instagram.com/picturenewsprimary/" TargetMode="External"/><Relationship Id="rId4" Type="http://schemas.openxmlformats.org/officeDocument/2006/relationships/hyperlink" Target="mailto:help@picture-news.co.uk?subject=This%20week's%20new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9DBEC85-73ED-D6AC-CE85-183C164E3E7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45040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C733564-015C-5343-D442-45C2AEB4057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33584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02904EB-C9A6-A84A-4331-E8E9A2001B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7" name="Rectangle 6">
            <a:hlinkClick r:id="rId3"/>
            <a:extLst>
              <a:ext uri="{FF2B5EF4-FFF2-40B4-BE49-F238E27FC236}">
                <a16:creationId xmlns:a16="http://schemas.microsoft.com/office/drawing/2014/main" id="{E6DD8A01-7201-EFDD-F0F5-E9C483113967}"/>
              </a:ext>
            </a:extLst>
          </p:cNvPr>
          <p:cNvSpPr/>
          <p:nvPr/>
        </p:nvSpPr>
        <p:spPr>
          <a:xfrm>
            <a:off x="6816899" y="4319624"/>
            <a:ext cx="744279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hlinkClick r:id="rId4"/>
            <a:extLst>
              <a:ext uri="{FF2B5EF4-FFF2-40B4-BE49-F238E27FC236}">
                <a16:creationId xmlns:a16="http://schemas.microsoft.com/office/drawing/2014/main" id="{BAB7C51B-9A1C-3BDC-CB9E-DB2C3D849178}"/>
              </a:ext>
            </a:extLst>
          </p:cNvPr>
          <p:cNvSpPr/>
          <p:nvPr/>
        </p:nvSpPr>
        <p:spPr>
          <a:xfrm>
            <a:off x="6683601" y="4615695"/>
            <a:ext cx="723014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hlinkClick r:id="rId5"/>
            <a:extLst>
              <a:ext uri="{FF2B5EF4-FFF2-40B4-BE49-F238E27FC236}">
                <a16:creationId xmlns:a16="http://schemas.microsoft.com/office/drawing/2014/main" id="{1AF906A2-4B69-412F-C999-8958D6C1BC63}"/>
              </a:ext>
            </a:extLst>
          </p:cNvPr>
          <p:cNvSpPr/>
          <p:nvPr/>
        </p:nvSpPr>
        <p:spPr>
          <a:xfrm>
            <a:off x="6816899" y="4854547"/>
            <a:ext cx="589716" cy="27699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712817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E2E886-92D7-B7F4-0495-24443E7F103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8716830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4BD87A6-8C44-E86D-8F5F-D5075B934CD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423199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38FA939-7B62-DC38-B62A-3D181CFC7D3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734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3A44041-F5D9-B123-5E3B-1E4A3F5CD0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51046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91ADE97-117A-77F5-CA90-507E3B8BDA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0958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E82655D-81CB-1A55-DF58-EFFAEF31B0F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9267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53C9CB2-840D-C8B9-8B41-5603A66C5F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899410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654B933-3B01-567E-40D1-E050F71E8C7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87846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98FE469-D3EC-6ACA-BFE7-0D84DD68F93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05829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CE0BF82-B633-4F35-B95A-83CDA33A5D4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84708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8290BC6-403E-7164-EC10-AA1986319CA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104333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2016985-205A-BDA2-1C1F-6F1FD634B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03078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13A8C2-57FF-7015-E9F6-3390812CD0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516946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484EDC06-185B-D5BA-1A94-146BA8F6FA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5" name="Rectangle 4">
            <a:hlinkClick r:id="rId3"/>
            <a:extLst>
              <a:ext uri="{FF2B5EF4-FFF2-40B4-BE49-F238E27FC236}">
                <a16:creationId xmlns:a16="http://schemas.microsoft.com/office/drawing/2014/main" id="{9993141B-1768-0880-2449-F4341DB541D2}"/>
              </a:ext>
            </a:extLst>
          </p:cNvPr>
          <p:cNvSpPr/>
          <p:nvPr/>
        </p:nvSpPr>
        <p:spPr>
          <a:xfrm>
            <a:off x="7406349" y="2769453"/>
            <a:ext cx="1918403" cy="246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C9ED45A2-C7FA-5CA7-76E6-062583C2EB4B}"/>
              </a:ext>
            </a:extLst>
          </p:cNvPr>
          <p:cNvSpPr/>
          <p:nvPr/>
        </p:nvSpPr>
        <p:spPr>
          <a:xfrm>
            <a:off x="7406348" y="1736991"/>
            <a:ext cx="2944659" cy="35351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hlinkClick r:id="rId5"/>
            <a:extLst>
              <a:ext uri="{FF2B5EF4-FFF2-40B4-BE49-F238E27FC236}">
                <a16:creationId xmlns:a16="http://schemas.microsoft.com/office/drawing/2014/main" id="{05F9DCD2-A4B2-8C89-6C51-0F5F8C002CBF}"/>
              </a:ext>
            </a:extLst>
          </p:cNvPr>
          <p:cNvSpPr/>
          <p:nvPr/>
        </p:nvSpPr>
        <p:spPr>
          <a:xfrm>
            <a:off x="7406349" y="2291478"/>
            <a:ext cx="2944658" cy="246082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2381497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DEFE76C-A391-0FEA-B528-30F65B7B339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5" name="Rectangle 4">
            <a:hlinkClick r:id="rId3"/>
            <a:extLst>
              <a:ext uri="{FF2B5EF4-FFF2-40B4-BE49-F238E27FC236}">
                <a16:creationId xmlns:a16="http://schemas.microsoft.com/office/drawing/2014/main" id="{4BE34228-9C3C-39E4-799F-994CCB980D98}"/>
              </a:ext>
            </a:extLst>
          </p:cNvPr>
          <p:cNvSpPr/>
          <p:nvPr/>
        </p:nvSpPr>
        <p:spPr>
          <a:xfrm>
            <a:off x="9836433" y="678015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" name="Rectangle 6">
            <a:hlinkClick r:id="rId4"/>
            <a:extLst>
              <a:ext uri="{FF2B5EF4-FFF2-40B4-BE49-F238E27FC236}">
                <a16:creationId xmlns:a16="http://schemas.microsoft.com/office/drawing/2014/main" id="{9A82D8DB-6F9E-9DE1-4ADF-F92B87EB2792}"/>
              </a:ext>
            </a:extLst>
          </p:cNvPr>
          <p:cNvSpPr/>
          <p:nvPr/>
        </p:nvSpPr>
        <p:spPr>
          <a:xfrm>
            <a:off x="9444849" y="678015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hlinkClick r:id="rId5"/>
            <a:extLst>
              <a:ext uri="{FF2B5EF4-FFF2-40B4-BE49-F238E27FC236}">
                <a16:creationId xmlns:a16="http://schemas.microsoft.com/office/drawing/2014/main" id="{2134E5A3-FA86-7501-37FF-B234197BD8A8}"/>
              </a:ext>
            </a:extLst>
          </p:cNvPr>
          <p:cNvSpPr/>
          <p:nvPr/>
        </p:nvSpPr>
        <p:spPr>
          <a:xfrm>
            <a:off x="8675267" y="677952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hlinkClick r:id="rId6"/>
            <a:extLst>
              <a:ext uri="{FF2B5EF4-FFF2-40B4-BE49-F238E27FC236}">
                <a16:creationId xmlns:a16="http://schemas.microsoft.com/office/drawing/2014/main" id="{17070AF0-7915-AC37-A6CE-682DD0247B31}"/>
              </a:ext>
            </a:extLst>
          </p:cNvPr>
          <p:cNvSpPr/>
          <p:nvPr/>
        </p:nvSpPr>
        <p:spPr>
          <a:xfrm>
            <a:off x="9023238" y="6780150"/>
            <a:ext cx="274331" cy="28042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TextBox 529">
            <a:hlinkClick r:id="rId7"/>
            <a:extLst>
              <a:ext uri="{FF2B5EF4-FFF2-40B4-BE49-F238E27FC236}">
                <a16:creationId xmlns:a16="http://schemas.microsoft.com/office/drawing/2014/main" id="{C42451F3-EEE8-EB12-D0C5-05C6CFBCD221}"/>
              </a:ext>
            </a:extLst>
          </p:cNvPr>
          <p:cNvSpPr txBox="1"/>
          <p:nvPr/>
        </p:nvSpPr>
        <p:spPr>
          <a:xfrm>
            <a:off x="5198626" y="6779520"/>
            <a:ext cx="236054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9564108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132FC30-F60F-90D4-5330-C72F318B1D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5" name="TextBox 529">
            <a:hlinkClick r:id="rId3"/>
            <a:extLst>
              <a:ext uri="{FF2B5EF4-FFF2-40B4-BE49-F238E27FC236}">
                <a16:creationId xmlns:a16="http://schemas.microsoft.com/office/drawing/2014/main" id="{E651DAF2-B979-AAC7-C4A5-160DB8436114}"/>
              </a:ext>
            </a:extLst>
          </p:cNvPr>
          <p:cNvSpPr txBox="1"/>
          <p:nvPr/>
        </p:nvSpPr>
        <p:spPr>
          <a:xfrm>
            <a:off x="4799288" y="6778429"/>
            <a:ext cx="1820968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7" name="TextBox 529">
            <a:hlinkClick r:id="rId4"/>
            <a:extLst>
              <a:ext uri="{FF2B5EF4-FFF2-40B4-BE49-F238E27FC236}">
                <a16:creationId xmlns:a16="http://schemas.microsoft.com/office/drawing/2014/main" id="{B5E483CE-B637-B89A-964F-8E7C72ED58CC}"/>
              </a:ext>
            </a:extLst>
          </p:cNvPr>
          <p:cNvSpPr txBox="1"/>
          <p:nvPr/>
        </p:nvSpPr>
        <p:spPr>
          <a:xfrm>
            <a:off x="6835066" y="6778428"/>
            <a:ext cx="1699334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9" name="TextBox 529">
            <a:hlinkClick r:id="rId5"/>
            <a:extLst>
              <a:ext uri="{FF2B5EF4-FFF2-40B4-BE49-F238E27FC236}">
                <a16:creationId xmlns:a16="http://schemas.microsoft.com/office/drawing/2014/main" id="{9F111BCB-7E71-4B76-3FF2-145FE3F467A2}"/>
              </a:ext>
            </a:extLst>
          </p:cNvPr>
          <p:cNvSpPr txBox="1"/>
          <p:nvPr/>
        </p:nvSpPr>
        <p:spPr>
          <a:xfrm>
            <a:off x="8633386" y="6778428"/>
            <a:ext cx="1522550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13876002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042A53E-A3B8-8358-B0A2-07103218B6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3BBE14C1-BA01-D2A1-D0B3-A8F58188F8D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6"/>
            <a:ext cx="10691813" cy="7559483"/>
          </a:xfrm>
          <a:prstGeom prst="rect">
            <a:avLst/>
          </a:prstGeom>
        </p:spPr>
      </p:pic>
      <p:sp>
        <p:nvSpPr>
          <p:cNvPr id="5" name="TextBox 529">
            <a:hlinkClick r:id="rId3"/>
            <a:extLst>
              <a:ext uri="{FF2B5EF4-FFF2-40B4-BE49-F238E27FC236}">
                <a16:creationId xmlns:a16="http://schemas.microsoft.com/office/drawing/2014/main" id="{41953EA6-2E40-508C-0105-AC16E18F56D2}"/>
              </a:ext>
            </a:extLst>
          </p:cNvPr>
          <p:cNvSpPr txBox="1"/>
          <p:nvPr/>
        </p:nvSpPr>
        <p:spPr>
          <a:xfrm>
            <a:off x="4799288" y="6778429"/>
            <a:ext cx="1820968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7" name="TextBox 529">
            <a:hlinkClick r:id="rId4"/>
            <a:extLst>
              <a:ext uri="{FF2B5EF4-FFF2-40B4-BE49-F238E27FC236}">
                <a16:creationId xmlns:a16="http://schemas.microsoft.com/office/drawing/2014/main" id="{A00F0521-216A-2091-A2D7-8F684FCCFF83}"/>
              </a:ext>
            </a:extLst>
          </p:cNvPr>
          <p:cNvSpPr txBox="1"/>
          <p:nvPr/>
        </p:nvSpPr>
        <p:spPr>
          <a:xfrm>
            <a:off x="6835066" y="6778428"/>
            <a:ext cx="1699334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  <p:sp>
        <p:nvSpPr>
          <p:cNvPr id="9" name="TextBox 529">
            <a:hlinkClick r:id="rId5"/>
            <a:extLst>
              <a:ext uri="{FF2B5EF4-FFF2-40B4-BE49-F238E27FC236}">
                <a16:creationId xmlns:a16="http://schemas.microsoft.com/office/drawing/2014/main" id="{C3320C88-F6D6-EE5B-9A32-F73CBF271799}"/>
              </a:ext>
            </a:extLst>
          </p:cNvPr>
          <p:cNvSpPr txBox="1"/>
          <p:nvPr/>
        </p:nvSpPr>
        <p:spPr>
          <a:xfrm>
            <a:off x="8633386" y="6778428"/>
            <a:ext cx="1522550" cy="3538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en-US" sz="1200" spc="0" baseline="0" dirty="0">
              <a:solidFill>
                <a:srgbClr val="FFFFFF"/>
              </a:solidFill>
              <a:latin typeface="Roboto Condensed" panose="02000000000000000000" pitchFamily="2" charset="0"/>
              <a:ea typeface="Roboto Condensed" panose="02000000000000000000" pitchFamily="2" charset="0"/>
              <a:cs typeface="Roboto-Regular"/>
              <a:sym typeface="Roboto-Regular"/>
              <a:rtl val="0"/>
            </a:endParaRPr>
          </a:p>
        </p:txBody>
      </p:sp>
    </p:spTree>
    <p:extLst>
      <p:ext uri="{BB962C8B-B14F-4D97-AF65-F5344CB8AC3E}">
        <p14:creationId xmlns:p14="http://schemas.microsoft.com/office/powerpoint/2010/main" val="37295953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5776240F08A6343B664C8B743EE5C5B" ma:contentTypeVersion="16" ma:contentTypeDescription="Create a new document." ma:contentTypeScope="" ma:versionID="89279389954b487aec73dd59cf6b699a">
  <xsd:schema xmlns:xsd="http://www.w3.org/2001/XMLSchema" xmlns:xs="http://www.w3.org/2001/XMLSchema" xmlns:p="http://schemas.microsoft.com/office/2006/metadata/properties" xmlns:ns2="4aed504c-ebe7-463e-82c7-15fe6339b33a" xmlns:ns3="454ff3c7-bf6c-4573-850b-dc1564d2356c" targetNamespace="http://schemas.microsoft.com/office/2006/metadata/properties" ma:root="true" ma:fieldsID="dc6e19a86db091d1427fa9d580237c5c" ns2:_="" ns3:_="">
    <xsd:import namespace="4aed504c-ebe7-463e-82c7-15fe6339b33a"/>
    <xsd:import namespace="454ff3c7-bf6c-4573-850b-dc1564d2356c"/>
    <xsd:element name="properties">
      <xsd:complexType>
        <xsd:sequence>
          <xsd:element name="documentManagement">
            <xsd:complexType>
              <xsd:all>
                <xsd:element ref="ns2:Schedule_ID" minOccurs="0"/>
                <xsd:element ref="ns2:Schedule_Date" minOccurs="0"/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Delivery_Option" minOccurs="0"/>
                <xsd:element ref="ns2:Delivery_Purpose" minOccurs="0"/>
                <xsd:element ref="ns2:MediaServiceOCR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aed504c-ebe7-463e-82c7-15fe6339b33a" elementFormDefault="qualified">
    <xsd:import namespace="http://schemas.microsoft.com/office/2006/documentManagement/types"/>
    <xsd:import namespace="http://schemas.microsoft.com/office/infopath/2007/PartnerControls"/>
    <xsd:element name="Schedule_ID" ma:index="8" nillable="true" ma:displayName="Schedule_ID" ma:format="Dropdown" ma:indexed="true" ma:internalName="Schedule_ID">
      <xsd:simpleType>
        <xsd:restriction base="dms:Text">
          <xsd:maxLength value="255"/>
        </xsd:restriction>
      </xsd:simpleType>
    </xsd:element>
    <xsd:element name="Schedule_Date" ma:index="9" nillable="true" ma:displayName="Schedule_Date" ma:format="Dropdown" ma:indexed="true" ma:internalName="Schedule_Date">
      <xsd:simpleType>
        <xsd:restriction base="dms:Text">
          <xsd:maxLength value="255"/>
        </xsd:restriction>
      </xsd:simpleType>
    </xsd:element>
    <xsd:element name="MediaServiceMetadata" ma:index="10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Delivery_Option" ma:index="15" nillable="true" ma:displayName="Delivery_Option" ma:format="Dropdown" ma:indexed="true" ma:internalName="Delivery_Option">
      <xsd:simpleType>
        <xsd:restriction base="dms:Text">
          <xsd:maxLength value="255"/>
        </xsd:restriction>
      </xsd:simpleType>
    </xsd:element>
    <xsd:element name="Delivery_Purpose" ma:index="16" nillable="true" ma:displayName="Delivery_Purpose" ma:format="Dropdown" ma:indexed="true" ma:internalName="Delivery_Purpose">
      <xsd:simpleType>
        <xsd:restriction base="dms:Text">
          <xsd:maxLength value="255"/>
        </xsd:restriction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cd51b7ef-f8cd-44b7-9228-79928f86fec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54ff3c7-bf6c-4573-850b-dc1564d2356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e0ae38d-49e6-46b5-8de1-ffade988209e}" ma:internalName="TaxCatchAll" ma:showField="CatchAllData" ma:web="454ff3c7-bf6c-4573-850b-dc1564d2356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454ff3c7-bf6c-4573-850b-dc1564d2356c" xsi:nil="true"/>
    <lcf76f155ced4ddcb4097134ff3c332f xmlns="4aed504c-ebe7-463e-82c7-15fe6339b33a">
      <Terms xmlns="http://schemas.microsoft.com/office/infopath/2007/PartnerControls"/>
    </lcf76f155ced4ddcb4097134ff3c332f>
    <Schedule_Date xmlns="4aed504c-ebe7-463e-82c7-15fe6339b33a">2026-09-04 at 05 AM</Schedule_Date>
    <Delivery_Option xmlns="4aed504c-ebe7-463e-82c7-15fe6339b33a">Schedule Delivery</Delivery_Option>
    <Schedule_ID xmlns="4aed504c-ebe7-463e-82c7-15fe6339b33a">5257</Schedule_ID>
    <Delivery_Purpose xmlns="4aed504c-ebe7-463e-82c7-15fe6339b33a">Broadcast Email</Delivery_Purpose>
  </documentManagement>
</p:properties>
</file>

<file path=customXml/itemProps1.xml><?xml version="1.0" encoding="utf-8"?>
<ds:datastoreItem xmlns:ds="http://schemas.openxmlformats.org/officeDocument/2006/customXml" ds:itemID="{E4FA900F-8E1D-4581-8289-191A75E226C1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2A93699B-B430-4D03-802F-A1884F6626DD}"/>
</file>

<file path=customXml/itemProps3.xml><?xml version="1.0" encoding="utf-8"?>
<ds:datastoreItem xmlns:ds="http://schemas.openxmlformats.org/officeDocument/2006/customXml" ds:itemID="{4F047A20-002D-4AB8-ABB3-0B21AF86A9E8}">
  <ds:schemaRefs>
    <ds:schemaRef ds:uri="http://schemas.microsoft.com/office/infopath/2007/PartnerControls"/>
    <ds:schemaRef ds:uri="http://www.w3.org/XML/1998/namespace"/>
    <ds:schemaRef ds:uri="2bba036e-3261-42ff-ac2c-3ab430ee1e45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44790e13-f532-45ba-883a-ea4e13c1e09a"/>
    <ds:schemaRef ds:uri="http://purl.org/dc/terms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0</Words>
  <Application>Microsoft Office PowerPoint</Application>
  <PresentationFormat>Custom</PresentationFormat>
  <Paragraphs>0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Roboto Condensed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Ruth Bosomworth</dc:creator>
  <cp:lastModifiedBy>Nur Khairunnisa Hassan</cp:lastModifiedBy>
  <cp:revision>22</cp:revision>
  <dcterms:created xsi:type="dcterms:W3CDTF">2022-03-08T17:50:39Z</dcterms:created>
  <dcterms:modified xsi:type="dcterms:W3CDTF">2026-09-01T14:01:58Z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0x010100A5776240F08A6343B664C8B743EE5C5B</vt:lpwstr>
  </property>
  <property fmtid="{D5CDD505-2E9C-101B-9397-08002B2CF9AE}" pid="3" name="MediaServiceImageTags">
    <vt:lpwstr/>
  </property>
</Properties>
</file>