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64" r:id="rId6"/>
    <p:sldId id="282" r:id="rId7"/>
    <p:sldId id="263" r:id="rId8"/>
    <p:sldId id="262" r:id="rId9"/>
    <p:sldId id="260" r:id="rId10"/>
    <p:sldId id="259" r:id="rId11"/>
    <p:sldId id="258" r:id="rId12"/>
    <p:sldId id="257" r:id="rId13"/>
    <p:sldId id="266" r:id="rId14"/>
    <p:sldId id="289" r:id="rId15"/>
    <p:sldId id="267" r:id="rId16"/>
    <p:sldId id="275" r:id="rId17"/>
    <p:sldId id="274" r:id="rId18"/>
    <p:sldId id="290" r:id="rId19"/>
    <p:sldId id="273" r:id="rId20"/>
    <p:sldId id="280" r:id="rId21"/>
    <p:sldId id="268" r:id="rId22"/>
    <p:sldId id="286" r:id="rId23"/>
    <p:sldId id="292" r:id="rId24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67" y="3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986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573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3243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5261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400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862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2827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542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5064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7544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4067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BD05AA-EA16-4617-B9D6-26C8638BAEC9}" type="datetimeFigureOut">
              <a:rPr lang="en-GB" smtClean="0"/>
              <a:t>08/09/2026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2544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bc.com/news/articles/cvgvy2n6grno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picture-news.co.uk/discuss" TargetMode="External"/><Relationship Id="rId4" Type="http://schemas.openxmlformats.org/officeDocument/2006/relationships/hyperlink" Target="http://www.yahoo.com/news/videos/burnham-pledges-rough-sleepers-off-101500134.html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cture-news.co.uk/discuss" TargetMode="Externa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yahoo.com/news/videos/burnham-pledges-rough-sleepers-off-101500134.html" TargetMode="External"/><Relationship Id="rId4" Type="http://schemas.openxmlformats.org/officeDocument/2006/relationships/hyperlink" Target="http://www.bbc.com/news/articles/cvgvy2n6grno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cture-news.co.uk/discuss" TargetMode="External"/><Relationship Id="rId7" Type="http://schemas.openxmlformats.org/officeDocument/2006/relationships/hyperlink" Target="https://x.com/HelpPicture" TargetMode="Externa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help@picture-news.co.uk?subject=This%20week's%20news" TargetMode="External"/><Relationship Id="rId5" Type="http://schemas.openxmlformats.org/officeDocument/2006/relationships/hyperlink" Target="https://www.facebook.com/picturenewsprimary/" TargetMode="External"/><Relationship Id="rId4" Type="http://schemas.openxmlformats.org/officeDocument/2006/relationships/hyperlink" Target="https://www.instagram.com/picturenewsprimary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cture-news.co.uk/discuss" TargetMode="Externa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instagram.com/picturenewsprimary/" TargetMode="External"/><Relationship Id="rId4" Type="http://schemas.openxmlformats.org/officeDocument/2006/relationships/hyperlink" Target="mailto:help@picture-news.co.uk?subject=This%20week's%20news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cture-news.co.uk/discuss" TargetMode="External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instagram.com/picturenewsprimary/" TargetMode="External"/><Relationship Id="rId4" Type="http://schemas.openxmlformats.org/officeDocument/2006/relationships/hyperlink" Target="mailto:help@picture-news.co.uk?subject=This%20week's%20new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AD624DE-8E1C-6604-3A13-A009157DB5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504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82C108B-41A8-9A9A-19D5-E1CAD9E6BB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358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D9B82F-51A4-A990-DD14-6F4598BC14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  <p:sp>
        <p:nvSpPr>
          <p:cNvPr id="5" name="Rectangle 4">
            <a:hlinkClick r:id="rId3"/>
            <a:extLst>
              <a:ext uri="{FF2B5EF4-FFF2-40B4-BE49-F238E27FC236}">
                <a16:creationId xmlns:a16="http://schemas.microsoft.com/office/drawing/2014/main" id="{265162A9-1C66-27EA-A762-436E46C586D9}"/>
              </a:ext>
            </a:extLst>
          </p:cNvPr>
          <p:cNvSpPr/>
          <p:nvPr/>
        </p:nvSpPr>
        <p:spPr>
          <a:xfrm>
            <a:off x="6809330" y="4645192"/>
            <a:ext cx="744279" cy="2769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2CF2588E-D57F-B755-9080-CE0568CD8385}"/>
              </a:ext>
            </a:extLst>
          </p:cNvPr>
          <p:cNvSpPr/>
          <p:nvPr/>
        </p:nvSpPr>
        <p:spPr>
          <a:xfrm>
            <a:off x="6660092" y="4922190"/>
            <a:ext cx="723014" cy="2769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hlinkClick r:id="rId5"/>
            <a:extLst>
              <a:ext uri="{FF2B5EF4-FFF2-40B4-BE49-F238E27FC236}">
                <a16:creationId xmlns:a16="http://schemas.microsoft.com/office/drawing/2014/main" id="{70AED790-616B-8B37-3EEC-0BD19582B059}"/>
              </a:ext>
            </a:extLst>
          </p:cNvPr>
          <p:cNvSpPr/>
          <p:nvPr/>
        </p:nvSpPr>
        <p:spPr>
          <a:xfrm>
            <a:off x="6809330" y="5281267"/>
            <a:ext cx="589716" cy="2769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12817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4FC8944-0F7D-D3CE-53EF-9E4C3C9FC8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1683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7BB780-34D7-D330-5EA6-9200A346E2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2319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9249A3A-04D8-DBA0-2EBB-6638803553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073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16B64A4-6427-182C-97E0-F3640DF80D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1046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F227872-517F-018B-2C09-54D0020FC3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095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650F8C-4D3B-1C72-13A8-C3657D5A361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2672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2CF8A75-A9E5-6CBE-DEF6-0C7004C8EE0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9941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EE6C055-C3C1-FBA0-ED61-4D88C8E448C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7846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B2739EE-0B97-E04E-DD12-1DAAFCC926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5829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BEA486D-0423-F464-5B01-5EE8A0EF26B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8470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A2926B0-0909-FAD7-036E-2D58B9E19C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0433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7DE65C3-2247-A83C-826C-CC3A1C9AFE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3078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316B61F-B08B-3B1A-1A11-24F3CFEDDDD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1694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091323A1-EA59-5890-141D-D2FD01EEE4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  <p:sp>
        <p:nvSpPr>
          <p:cNvPr id="4" name="Rectangle 3">
            <a:hlinkClick r:id="rId3"/>
            <a:extLst>
              <a:ext uri="{FF2B5EF4-FFF2-40B4-BE49-F238E27FC236}">
                <a16:creationId xmlns:a16="http://schemas.microsoft.com/office/drawing/2014/main" id="{33A69281-4B19-CE66-CABC-46E0109910E9}"/>
              </a:ext>
            </a:extLst>
          </p:cNvPr>
          <p:cNvSpPr/>
          <p:nvPr/>
        </p:nvSpPr>
        <p:spPr>
          <a:xfrm>
            <a:off x="7406349" y="2635341"/>
            <a:ext cx="1918403" cy="2460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hlinkClick r:id="rId4"/>
            <a:extLst>
              <a:ext uri="{FF2B5EF4-FFF2-40B4-BE49-F238E27FC236}">
                <a16:creationId xmlns:a16="http://schemas.microsoft.com/office/drawing/2014/main" id="{F32EA9CE-9113-A599-8030-9FEC6E139663}"/>
              </a:ext>
            </a:extLst>
          </p:cNvPr>
          <p:cNvSpPr/>
          <p:nvPr/>
        </p:nvSpPr>
        <p:spPr>
          <a:xfrm>
            <a:off x="7406349" y="1602879"/>
            <a:ext cx="2333074" cy="3535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hlinkClick r:id="rId5"/>
            <a:extLst>
              <a:ext uri="{FF2B5EF4-FFF2-40B4-BE49-F238E27FC236}">
                <a16:creationId xmlns:a16="http://schemas.microsoft.com/office/drawing/2014/main" id="{2682DAC2-1EDD-709D-C99C-EBBE67B63C89}"/>
              </a:ext>
            </a:extLst>
          </p:cNvPr>
          <p:cNvSpPr/>
          <p:nvPr/>
        </p:nvSpPr>
        <p:spPr>
          <a:xfrm>
            <a:off x="7406349" y="2096406"/>
            <a:ext cx="3054387" cy="2460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480960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5265FA5-95E7-7A00-AE08-13E789394A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  <p:sp>
        <p:nvSpPr>
          <p:cNvPr id="8" name="Rectangle 7">
            <a:hlinkClick r:id="rId3"/>
            <a:extLst>
              <a:ext uri="{FF2B5EF4-FFF2-40B4-BE49-F238E27FC236}">
                <a16:creationId xmlns:a16="http://schemas.microsoft.com/office/drawing/2014/main" id="{DAA74F82-BA18-726C-890A-59C4738956B6}"/>
              </a:ext>
            </a:extLst>
          </p:cNvPr>
          <p:cNvSpPr/>
          <p:nvPr/>
        </p:nvSpPr>
        <p:spPr>
          <a:xfrm>
            <a:off x="5345906" y="6783572"/>
            <a:ext cx="2267006" cy="2769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Rectangle 2">
            <a:hlinkClick r:id="rId4"/>
            <a:extLst>
              <a:ext uri="{FF2B5EF4-FFF2-40B4-BE49-F238E27FC236}">
                <a16:creationId xmlns:a16="http://schemas.microsoft.com/office/drawing/2014/main" id="{11A0E1A8-D7FD-6465-CA1E-553B3021D19C}"/>
              </a:ext>
            </a:extLst>
          </p:cNvPr>
          <p:cNvSpPr/>
          <p:nvPr/>
        </p:nvSpPr>
        <p:spPr>
          <a:xfrm>
            <a:off x="9836433" y="6780150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hlinkClick r:id="rId5"/>
            <a:extLst>
              <a:ext uri="{FF2B5EF4-FFF2-40B4-BE49-F238E27FC236}">
                <a16:creationId xmlns:a16="http://schemas.microsoft.com/office/drawing/2014/main" id="{E9305651-288B-3640-64AA-47D7CFD6B3AE}"/>
              </a:ext>
            </a:extLst>
          </p:cNvPr>
          <p:cNvSpPr/>
          <p:nvPr/>
        </p:nvSpPr>
        <p:spPr>
          <a:xfrm>
            <a:off x="9444849" y="6780150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hlinkClick r:id="rId6"/>
            <a:extLst>
              <a:ext uri="{FF2B5EF4-FFF2-40B4-BE49-F238E27FC236}">
                <a16:creationId xmlns:a16="http://schemas.microsoft.com/office/drawing/2014/main" id="{4DC94CD9-19E3-CB90-21A6-B6A6E5F07D9B}"/>
              </a:ext>
            </a:extLst>
          </p:cNvPr>
          <p:cNvSpPr/>
          <p:nvPr/>
        </p:nvSpPr>
        <p:spPr>
          <a:xfrm>
            <a:off x="8675267" y="6779520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hlinkClick r:id="rId7"/>
            <a:extLst>
              <a:ext uri="{FF2B5EF4-FFF2-40B4-BE49-F238E27FC236}">
                <a16:creationId xmlns:a16="http://schemas.microsoft.com/office/drawing/2014/main" id="{D00C48B2-FB34-60E2-FBF6-F01B04F38A71}"/>
              </a:ext>
            </a:extLst>
          </p:cNvPr>
          <p:cNvSpPr/>
          <p:nvPr/>
        </p:nvSpPr>
        <p:spPr>
          <a:xfrm>
            <a:off x="9023238" y="6780150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TextBox 529">
            <a:hlinkClick r:id="rId3"/>
            <a:extLst>
              <a:ext uri="{FF2B5EF4-FFF2-40B4-BE49-F238E27FC236}">
                <a16:creationId xmlns:a16="http://schemas.microsoft.com/office/drawing/2014/main" id="{953D83D9-6F6F-9F80-10BF-7AC477C06114}"/>
              </a:ext>
            </a:extLst>
          </p:cNvPr>
          <p:cNvSpPr txBox="1"/>
          <p:nvPr/>
        </p:nvSpPr>
        <p:spPr>
          <a:xfrm>
            <a:off x="5198626" y="6779520"/>
            <a:ext cx="23605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4226349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7E8D535-A330-9C18-7814-DF98B5DD058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  <p:sp>
        <p:nvSpPr>
          <p:cNvPr id="25" name="TextBox 529">
            <a:hlinkClick r:id="rId3"/>
            <a:extLst>
              <a:ext uri="{FF2B5EF4-FFF2-40B4-BE49-F238E27FC236}">
                <a16:creationId xmlns:a16="http://schemas.microsoft.com/office/drawing/2014/main" id="{B8233C97-BDDC-7687-3FD0-CDA1152B8C12}"/>
              </a:ext>
            </a:extLst>
          </p:cNvPr>
          <p:cNvSpPr txBox="1"/>
          <p:nvPr/>
        </p:nvSpPr>
        <p:spPr>
          <a:xfrm>
            <a:off x="4799288" y="6778429"/>
            <a:ext cx="1820968" cy="35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  <p:sp>
        <p:nvSpPr>
          <p:cNvPr id="27" name="TextBox 529">
            <a:hlinkClick r:id="rId4"/>
            <a:extLst>
              <a:ext uri="{FF2B5EF4-FFF2-40B4-BE49-F238E27FC236}">
                <a16:creationId xmlns:a16="http://schemas.microsoft.com/office/drawing/2014/main" id="{5B68ADD7-29D0-AB77-0BF5-83FF5290EA96}"/>
              </a:ext>
            </a:extLst>
          </p:cNvPr>
          <p:cNvSpPr txBox="1"/>
          <p:nvPr/>
        </p:nvSpPr>
        <p:spPr>
          <a:xfrm>
            <a:off x="6835066" y="6778428"/>
            <a:ext cx="1699334" cy="35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  <p:sp>
        <p:nvSpPr>
          <p:cNvPr id="29" name="TextBox 529">
            <a:hlinkClick r:id="rId5"/>
            <a:extLst>
              <a:ext uri="{FF2B5EF4-FFF2-40B4-BE49-F238E27FC236}">
                <a16:creationId xmlns:a16="http://schemas.microsoft.com/office/drawing/2014/main" id="{3E650BD2-D464-0A52-4385-08221FBDEA26}"/>
              </a:ext>
            </a:extLst>
          </p:cNvPr>
          <p:cNvSpPr txBox="1"/>
          <p:nvPr/>
        </p:nvSpPr>
        <p:spPr>
          <a:xfrm>
            <a:off x="8633386" y="6778428"/>
            <a:ext cx="1522550" cy="35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130705324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ACD930-2500-CB9C-A6D0-839D82CF76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388E721-7FDF-C4EB-5E42-DB123E9648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  <p:sp>
        <p:nvSpPr>
          <p:cNvPr id="25" name="TextBox 529">
            <a:hlinkClick r:id="rId3"/>
            <a:extLst>
              <a:ext uri="{FF2B5EF4-FFF2-40B4-BE49-F238E27FC236}">
                <a16:creationId xmlns:a16="http://schemas.microsoft.com/office/drawing/2014/main" id="{7DE96FA0-F51E-99B3-9E51-6D9CE594105F}"/>
              </a:ext>
            </a:extLst>
          </p:cNvPr>
          <p:cNvSpPr txBox="1"/>
          <p:nvPr/>
        </p:nvSpPr>
        <p:spPr>
          <a:xfrm>
            <a:off x="4799288" y="6778429"/>
            <a:ext cx="1820968" cy="35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  <p:sp>
        <p:nvSpPr>
          <p:cNvPr id="27" name="TextBox 529">
            <a:hlinkClick r:id="rId4"/>
            <a:extLst>
              <a:ext uri="{FF2B5EF4-FFF2-40B4-BE49-F238E27FC236}">
                <a16:creationId xmlns:a16="http://schemas.microsoft.com/office/drawing/2014/main" id="{2D5E3596-9FED-2F8A-20DF-9984F6390144}"/>
              </a:ext>
            </a:extLst>
          </p:cNvPr>
          <p:cNvSpPr txBox="1"/>
          <p:nvPr/>
        </p:nvSpPr>
        <p:spPr>
          <a:xfrm>
            <a:off x="6835066" y="6778428"/>
            <a:ext cx="1699334" cy="35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  <p:sp>
        <p:nvSpPr>
          <p:cNvPr id="29" name="TextBox 529">
            <a:hlinkClick r:id="rId5"/>
            <a:extLst>
              <a:ext uri="{FF2B5EF4-FFF2-40B4-BE49-F238E27FC236}">
                <a16:creationId xmlns:a16="http://schemas.microsoft.com/office/drawing/2014/main" id="{2162B278-03CA-1F4B-8561-3DCC1CBD5F30}"/>
              </a:ext>
            </a:extLst>
          </p:cNvPr>
          <p:cNvSpPr txBox="1"/>
          <p:nvPr/>
        </p:nvSpPr>
        <p:spPr>
          <a:xfrm>
            <a:off x="8633386" y="6778428"/>
            <a:ext cx="1522550" cy="35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39434506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54ff3c7-bf6c-4573-850b-dc1564d2356c" xsi:nil="true"/>
    <lcf76f155ced4ddcb4097134ff3c332f xmlns="4aed504c-ebe7-463e-82c7-15fe6339b33a">
      <Terms xmlns="http://schemas.microsoft.com/office/infopath/2007/PartnerControls"/>
    </lcf76f155ced4ddcb4097134ff3c332f>
    <Schedule_Date xmlns="4aed504c-ebe7-463e-82c7-15fe6339b33a">2026-09-11 at 05 AM</Schedule_Date>
    <Delivery_Option xmlns="4aed504c-ebe7-463e-82c7-15fe6339b33a">Schedule Delivery</Delivery_Option>
    <Schedule_ID xmlns="4aed504c-ebe7-463e-82c7-15fe6339b33a">5288</Schedule_ID>
    <Delivery_Purpose xmlns="4aed504c-ebe7-463e-82c7-15fe6339b33a">Broadcast Email</Delivery_Purpose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776240F08A6343B664C8B743EE5C5B" ma:contentTypeVersion="16" ma:contentTypeDescription="Create a new document." ma:contentTypeScope="" ma:versionID="89279389954b487aec73dd59cf6b699a">
  <xsd:schema xmlns:xsd="http://www.w3.org/2001/XMLSchema" xmlns:xs="http://www.w3.org/2001/XMLSchema" xmlns:p="http://schemas.microsoft.com/office/2006/metadata/properties" xmlns:ns2="4aed504c-ebe7-463e-82c7-15fe6339b33a" xmlns:ns3="454ff3c7-bf6c-4573-850b-dc1564d2356c" targetNamespace="http://schemas.microsoft.com/office/2006/metadata/properties" ma:root="true" ma:fieldsID="dc6e19a86db091d1427fa9d580237c5c" ns2:_="" ns3:_="">
    <xsd:import namespace="4aed504c-ebe7-463e-82c7-15fe6339b33a"/>
    <xsd:import namespace="454ff3c7-bf6c-4573-850b-dc1564d2356c"/>
    <xsd:element name="properties">
      <xsd:complexType>
        <xsd:sequence>
          <xsd:element name="documentManagement">
            <xsd:complexType>
              <xsd:all>
                <xsd:element ref="ns2:Schedule_ID" minOccurs="0"/>
                <xsd:element ref="ns2:Schedule_Date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Delivery_Option" minOccurs="0"/>
                <xsd:element ref="ns2:Delivery_Purpose" minOccurs="0"/>
                <xsd:element ref="ns2:MediaServiceOCR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ed504c-ebe7-463e-82c7-15fe6339b33a" elementFormDefault="qualified">
    <xsd:import namespace="http://schemas.microsoft.com/office/2006/documentManagement/types"/>
    <xsd:import namespace="http://schemas.microsoft.com/office/infopath/2007/PartnerControls"/>
    <xsd:element name="Schedule_ID" ma:index="8" nillable="true" ma:displayName="Schedule_ID" ma:format="Dropdown" ma:indexed="true" ma:internalName="Schedule_ID">
      <xsd:simpleType>
        <xsd:restriction base="dms:Text">
          <xsd:maxLength value="255"/>
        </xsd:restriction>
      </xsd:simpleType>
    </xsd:element>
    <xsd:element name="Schedule_Date" ma:index="9" nillable="true" ma:displayName="Schedule_Date" ma:format="Dropdown" ma:indexed="true" ma:internalName="Schedule_Date">
      <xsd:simpleType>
        <xsd:restriction base="dms:Text">
          <xsd:maxLength value="255"/>
        </xsd:restriction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Delivery_Option" ma:index="15" nillable="true" ma:displayName="Delivery_Option" ma:format="Dropdown" ma:indexed="true" ma:internalName="Delivery_Option">
      <xsd:simpleType>
        <xsd:restriction base="dms:Text">
          <xsd:maxLength value="255"/>
        </xsd:restriction>
      </xsd:simpleType>
    </xsd:element>
    <xsd:element name="Delivery_Purpose" ma:index="16" nillable="true" ma:displayName="Delivery_Purpose" ma:format="Dropdown" ma:indexed="true" ma:internalName="Delivery_Purpose">
      <xsd:simpleType>
        <xsd:restriction base="dms:Text">
          <xsd:maxLength value="255"/>
        </xsd:restriction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cd51b7ef-f8cd-44b7-9228-79928f86fec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4ff3c7-bf6c-4573-850b-dc1564d2356c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de0ae38d-49e6-46b5-8de1-ffade988209e}" ma:internalName="TaxCatchAll" ma:showField="CatchAllData" ma:web="454ff3c7-bf6c-4573-850b-dc1564d2356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4FA900F-8E1D-4581-8289-191A75E226C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F047A20-002D-4AB8-ABB3-0B21AF86A9E8}">
  <ds:schemaRefs>
    <ds:schemaRef ds:uri="http://purl.org/dc/terms/"/>
    <ds:schemaRef ds:uri="2bba036e-3261-42ff-ac2c-3ab430ee1e45"/>
    <ds:schemaRef ds:uri="http://schemas.microsoft.com/office/2006/metadata/properties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44790e13-f532-45ba-883a-ea4e13c1e09a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082A6425-3295-4798-A8AB-37132EF829C8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</TotalTime>
  <Words>0</Words>
  <Application>Microsoft Office PowerPoint</Application>
  <PresentationFormat>Custom</PresentationFormat>
  <Paragraphs>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Roboto Condensed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Bosomworth</dc:creator>
  <cp:lastModifiedBy>Nur Khairunnisa Hassan</cp:lastModifiedBy>
  <cp:revision>24</cp:revision>
  <dcterms:created xsi:type="dcterms:W3CDTF">2022-03-08T17:50:39Z</dcterms:created>
  <dcterms:modified xsi:type="dcterms:W3CDTF">2026-09-08T14:17:03Z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0x010100A5776240F08A6343B664C8B743EE5C5B</vt:lpwstr>
  </property>
  <property fmtid="{D5CDD505-2E9C-101B-9397-08002B2CF9AE}" pid="3" name="MediaServiceImageTags">
    <vt:lpwstr/>
  </property>
</Properties>
</file>