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4" r:id="rId6"/>
    <p:sldId id="276" r:id="rId7"/>
    <p:sldId id="282" r:id="rId8"/>
    <p:sldId id="263" r:id="rId9"/>
    <p:sldId id="262" r:id="rId10"/>
    <p:sldId id="260" r:id="rId11"/>
    <p:sldId id="259" r:id="rId12"/>
    <p:sldId id="258" r:id="rId13"/>
    <p:sldId id="257" r:id="rId14"/>
    <p:sldId id="266" r:id="rId15"/>
    <p:sldId id="289" r:id="rId16"/>
    <p:sldId id="267" r:id="rId17"/>
    <p:sldId id="275" r:id="rId18"/>
    <p:sldId id="274" r:id="rId19"/>
    <p:sldId id="290" r:id="rId20"/>
    <p:sldId id="280" r:id="rId21"/>
    <p:sldId id="268" r:id="rId22"/>
    <p:sldId id="286" r:id="rId23"/>
    <p:sldId id="292" r:id="rId2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67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wildlife.org/news/stories/wild-tiger-population-growth-highlights-the-critical-work-of-coexistence-in-nepal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http://www.youtube.com/watch?v=TQFXaoT8QWo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youtube.com/watch?v=TQFXaoT8QWo" TargetMode="External"/><Relationship Id="rId4" Type="http://schemas.openxmlformats.org/officeDocument/2006/relationships/hyperlink" Target="http://www.worldwildlife.org/news/stories/wild-tiger-population-growth-highlights-the-critical-work-of-coexistence-in-nepal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7" Type="http://schemas.openxmlformats.org/officeDocument/2006/relationships/hyperlink" Target="https://x.com/HelpPicture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help@picture-news.co.uk?subject=This%20week's%20news" TargetMode="External"/><Relationship Id="rId5" Type="http://schemas.openxmlformats.org/officeDocument/2006/relationships/hyperlink" Target="https://www.facebook.com/picturenewsprimary/" TargetMode="External"/><Relationship Id="rId4" Type="http://schemas.openxmlformats.org/officeDocument/2006/relationships/hyperlink" Target="https://www.instagram.com/picturenewsprimary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A3773B-E26C-1C0E-954A-12CED83EF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E89E5C-638C-8161-7EC3-CDB2A50B0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1C12DD-BFD1-32C7-2777-4EAF6B3C2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2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E26559D9-3A7A-7AAF-DC4E-F5B06901D167}"/>
              </a:ext>
            </a:extLst>
          </p:cNvPr>
          <p:cNvSpPr/>
          <p:nvPr/>
        </p:nvSpPr>
        <p:spPr>
          <a:xfrm>
            <a:off x="6943442" y="5108488"/>
            <a:ext cx="744279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4"/>
            <a:extLst>
              <a:ext uri="{FF2B5EF4-FFF2-40B4-BE49-F238E27FC236}">
                <a16:creationId xmlns:a16="http://schemas.microsoft.com/office/drawing/2014/main" id="{B80B92D1-3A04-1673-D9BD-45F8EE7558A4}"/>
              </a:ext>
            </a:extLst>
          </p:cNvPr>
          <p:cNvSpPr/>
          <p:nvPr/>
        </p:nvSpPr>
        <p:spPr>
          <a:xfrm>
            <a:off x="6659217" y="5426525"/>
            <a:ext cx="723014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5"/>
            <a:extLst>
              <a:ext uri="{FF2B5EF4-FFF2-40B4-BE49-F238E27FC236}">
                <a16:creationId xmlns:a16="http://schemas.microsoft.com/office/drawing/2014/main" id="{F1748A02-B05D-F28C-A926-6B2602A2E21F}"/>
              </a:ext>
            </a:extLst>
          </p:cNvPr>
          <p:cNvSpPr/>
          <p:nvPr/>
        </p:nvSpPr>
        <p:spPr>
          <a:xfrm>
            <a:off x="6792515" y="5744563"/>
            <a:ext cx="58971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50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C35BB3-79D6-9288-B772-0B0DD9635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C113DB-8CAC-90DA-7696-FC389E2EC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41AAE5-ABB2-0BDF-B381-049A1DD24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9AFE9C-6A0F-12A8-F336-3C214951E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55C5B5-0C46-8EFB-BF7F-88CB47B58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62D9EB-5739-E380-01BD-A91357100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542E23-C48B-B0E3-C9CE-224BD2B56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12082C-F227-29B2-4FDC-9187CDCAB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88E5F7-67A3-B8EA-CDC5-B851381D9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84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E8A2FD-F32A-AC4E-367E-C758274EE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82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263682-A660-48AA-BA31-5D56A0094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7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9CFC3D-03DC-4E53-4D9C-D63285900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43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58435E-1B2E-1FCC-32EA-13B60C942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07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3BA7D0-D9E2-B2C6-1A6F-4C5073FD2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33A69281-4B19-CE66-CABC-46E0109910E9}"/>
              </a:ext>
            </a:extLst>
          </p:cNvPr>
          <p:cNvSpPr/>
          <p:nvPr/>
        </p:nvSpPr>
        <p:spPr>
          <a:xfrm>
            <a:off x="7406348" y="2650954"/>
            <a:ext cx="1918403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F32EA9CE-9113-A599-8030-9FEC6E139663}"/>
              </a:ext>
            </a:extLst>
          </p:cNvPr>
          <p:cNvSpPr/>
          <p:nvPr/>
        </p:nvSpPr>
        <p:spPr>
          <a:xfrm>
            <a:off x="7406348" y="1679391"/>
            <a:ext cx="2761779" cy="353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2682DAC2-1EDD-709D-C99C-EBBE67B63C89}"/>
              </a:ext>
            </a:extLst>
          </p:cNvPr>
          <p:cNvSpPr/>
          <p:nvPr/>
        </p:nvSpPr>
        <p:spPr>
          <a:xfrm>
            <a:off x="7406348" y="2280407"/>
            <a:ext cx="2761779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096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2DB8B0-5675-964E-7B76-A6F3BACF4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DAA74F82-BA18-726C-890A-59C4738956B6}"/>
              </a:ext>
            </a:extLst>
          </p:cNvPr>
          <p:cNvSpPr/>
          <p:nvPr/>
        </p:nvSpPr>
        <p:spPr>
          <a:xfrm>
            <a:off x="5345906" y="6783572"/>
            <a:ext cx="226700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11A0E1A8-D7FD-6465-CA1E-553B3021D19C}"/>
              </a:ext>
            </a:extLst>
          </p:cNvPr>
          <p:cNvSpPr/>
          <p:nvPr/>
        </p:nvSpPr>
        <p:spPr>
          <a:xfrm>
            <a:off x="9836433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5"/>
            <a:extLst>
              <a:ext uri="{FF2B5EF4-FFF2-40B4-BE49-F238E27FC236}">
                <a16:creationId xmlns:a16="http://schemas.microsoft.com/office/drawing/2014/main" id="{E9305651-288B-3640-64AA-47D7CFD6B3AE}"/>
              </a:ext>
            </a:extLst>
          </p:cNvPr>
          <p:cNvSpPr/>
          <p:nvPr/>
        </p:nvSpPr>
        <p:spPr>
          <a:xfrm>
            <a:off x="9444849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6"/>
            <a:extLst>
              <a:ext uri="{FF2B5EF4-FFF2-40B4-BE49-F238E27FC236}">
                <a16:creationId xmlns:a16="http://schemas.microsoft.com/office/drawing/2014/main" id="{4DC94CD9-19E3-CB90-21A6-B6A6E5F07D9B}"/>
              </a:ext>
            </a:extLst>
          </p:cNvPr>
          <p:cNvSpPr/>
          <p:nvPr/>
        </p:nvSpPr>
        <p:spPr>
          <a:xfrm>
            <a:off x="8675267" y="677952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hlinkClick r:id="rId7"/>
            <a:extLst>
              <a:ext uri="{FF2B5EF4-FFF2-40B4-BE49-F238E27FC236}">
                <a16:creationId xmlns:a16="http://schemas.microsoft.com/office/drawing/2014/main" id="{D00C48B2-FB34-60E2-FBF6-F01B04F38A71}"/>
              </a:ext>
            </a:extLst>
          </p:cNvPr>
          <p:cNvSpPr/>
          <p:nvPr/>
        </p:nvSpPr>
        <p:spPr>
          <a:xfrm>
            <a:off x="9023238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529">
            <a:hlinkClick r:id="rId3"/>
            <a:extLst>
              <a:ext uri="{FF2B5EF4-FFF2-40B4-BE49-F238E27FC236}">
                <a16:creationId xmlns:a16="http://schemas.microsoft.com/office/drawing/2014/main" id="{953D83D9-6F6F-9F80-10BF-7AC477C06114}"/>
              </a:ext>
            </a:extLst>
          </p:cNvPr>
          <p:cNvSpPr txBox="1"/>
          <p:nvPr/>
        </p:nvSpPr>
        <p:spPr>
          <a:xfrm>
            <a:off x="5198626" y="6779520"/>
            <a:ext cx="23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42263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CF8807-821F-4875-4CC5-4B76A69A5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25" name="TextBox 529">
            <a:hlinkClick r:id="rId3"/>
            <a:extLst>
              <a:ext uri="{FF2B5EF4-FFF2-40B4-BE49-F238E27FC236}">
                <a16:creationId xmlns:a16="http://schemas.microsoft.com/office/drawing/2014/main" id="{B8233C97-BDDC-7687-3FD0-CDA1152B8C12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7" name="TextBox 529">
            <a:hlinkClick r:id="rId4"/>
            <a:extLst>
              <a:ext uri="{FF2B5EF4-FFF2-40B4-BE49-F238E27FC236}">
                <a16:creationId xmlns:a16="http://schemas.microsoft.com/office/drawing/2014/main" id="{5B68ADD7-29D0-AB77-0BF5-83FF5290EA96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9" name="TextBox 529">
            <a:hlinkClick r:id="rId5"/>
            <a:extLst>
              <a:ext uri="{FF2B5EF4-FFF2-40B4-BE49-F238E27FC236}">
                <a16:creationId xmlns:a16="http://schemas.microsoft.com/office/drawing/2014/main" id="{3E650BD2-D464-0A52-4385-08221FBDEA26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62C6B-7CBD-75E6-E9DB-B68FA37F4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F5331-AAE5-D9F0-E75F-7523574FA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25" name="TextBox 529">
            <a:hlinkClick r:id="rId3"/>
            <a:extLst>
              <a:ext uri="{FF2B5EF4-FFF2-40B4-BE49-F238E27FC236}">
                <a16:creationId xmlns:a16="http://schemas.microsoft.com/office/drawing/2014/main" id="{64E369F7-CF7A-ADF6-0547-8E09B2621B42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7" name="TextBox 529">
            <a:hlinkClick r:id="rId4"/>
            <a:extLst>
              <a:ext uri="{FF2B5EF4-FFF2-40B4-BE49-F238E27FC236}">
                <a16:creationId xmlns:a16="http://schemas.microsoft.com/office/drawing/2014/main" id="{86076F4C-0AF8-3009-6D65-9CA1A3E77608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9" name="TextBox 529">
            <a:hlinkClick r:id="rId5"/>
            <a:extLst>
              <a:ext uri="{FF2B5EF4-FFF2-40B4-BE49-F238E27FC236}">
                <a16:creationId xmlns:a16="http://schemas.microsoft.com/office/drawing/2014/main" id="{102DCA1D-E256-A2D9-5BF3-683530BCCB2F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757697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2026-09-18 at 05 AM</Schedule_Date>
    <Delivery_Option xmlns="4aed504c-ebe7-463e-82c7-15fe6339b33a">Schedule Delivery</Delivery_Option>
    <Schedule_ID xmlns="4aed504c-ebe7-463e-82c7-15fe6339b33a">5315</Schedule_ID>
    <Delivery_Purpose xmlns="4aed504c-ebe7-463e-82c7-15fe6339b33a">Broadcast Email</Delivery_Purpose>
  </documentManagement>
</p:properties>
</file>

<file path=customXml/itemProps1.xml><?xml version="1.0" encoding="utf-8"?>
<ds:datastoreItem xmlns:ds="http://schemas.openxmlformats.org/officeDocument/2006/customXml" ds:itemID="{420228D1-1274-4F0E-BFFB-C614C6EA1A59}"/>
</file>

<file path=customXml/itemProps2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Nur Khairunnisa Hassan</cp:lastModifiedBy>
  <cp:revision>24</cp:revision>
  <dcterms:created xsi:type="dcterms:W3CDTF">2022-03-08T17:50:39Z</dcterms:created>
  <dcterms:modified xsi:type="dcterms:W3CDTF">2026-09-15T14:32:11Z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