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76" r:id="rId7"/>
    <p:sldId id="282" r:id="rId8"/>
    <p:sldId id="263" r:id="rId9"/>
    <p:sldId id="262" r:id="rId10"/>
    <p:sldId id="260" r:id="rId11"/>
    <p:sldId id="259" r:id="rId12"/>
    <p:sldId id="258" r:id="rId13"/>
    <p:sldId id="257" r:id="rId14"/>
    <p:sldId id="266" r:id="rId15"/>
    <p:sldId id="289" r:id="rId16"/>
    <p:sldId id="267" r:id="rId17"/>
    <p:sldId id="275" r:id="rId18"/>
    <p:sldId id="274" r:id="rId19"/>
    <p:sldId id="290" r:id="rId20"/>
    <p:sldId id="280" r:id="rId21"/>
    <p:sldId id="268" r:id="rId22"/>
    <p:sldId id="286" r:id="rId23"/>
    <p:sldId id="292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 Khairunnisa Hassan" userId="7de2a77f-ef0c-4064-ae17-6969fba2cc5d" providerId="ADAL" clId="{34C0B1C0-7C15-49F5-BB6E-26073B8BA57A}"/>
    <pc:docChg chg="modSld">
      <pc:chgData name="Nur Khairunnisa Hassan" userId="7de2a77f-ef0c-4064-ae17-6969fba2cc5d" providerId="ADAL" clId="{34C0B1C0-7C15-49F5-BB6E-26073B8BA57A}" dt="2026-10-07T08:20:18.318" v="4" actId="14100"/>
      <pc:docMkLst>
        <pc:docMk/>
      </pc:docMkLst>
      <pc:sldChg chg="addSp modSp mod">
        <pc:chgData name="Nur Khairunnisa Hassan" userId="7de2a77f-ef0c-4064-ae17-6969fba2cc5d" providerId="ADAL" clId="{34C0B1C0-7C15-49F5-BB6E-26073B8BA57A}" dt="2026-10-07T08:20:18.318" v="4" actId="14100"/>
        <pc:sldMkLst>
          <pc:docMk/>
          <pc:sldMk cId="3390642510" sldId="292"/>
        </pc:sldMkLst>
        <pc:spChg chg="add mod">
          <ac:chgData name="Nur Khairunnisa Hassan" userId="7de2a77f-ef0c-4064-ae17-6969fba2cc5d" providerId="ADAL" clId="{34C0B1C0-7C15-49F5-BB6E-26073B8BA57A}" dt="2026-10-07T08:20:18.318" v="4" actId="14100"/>
          <ac:spMkLst>
            <pc:docMk/>
            <pc:sldMk cId="3390642510" sldId="292"/>
            <ac:spMk id="4" creationId="{9E2C8323-7ADE-B271-386D-B7A450EF69B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nalyticsindiamag.com/ai-news/meta-unveils-new-palm-sized-ai-device-with-muse-agen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youtube.com/watch?v=OYe9xKlpEP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outube.com/watch?v=OYe9xKlpEPA" TargetMode="External"/><Relationship Id="rId4" Type="http://schemas.openxmlformats.org/officeDocument/2006/relationships/hyperlink" Target="https://analyticsindiamag.com/ai-news/meta-unveils-new-palm-sized-ai-device-with-muse-agen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EC5E23-BA21-32B6-0BBA-9129A9DF9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1CB277-04AE-6035-3792-685760747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9896D0-6D1C-DD3D-54D0-DA569212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E26559D9-3A7A-7AAF-DC4E-F5B06901D167}"/>
              </a:ext>
            </a:extLst>
          </p:cNvPr>
          <p:cNvSpPr/>
          <p:nvPr/>
        </p:nvSpPr>
        <p:spPr>
          <a:xfrm>
            <a:off x="6906866" y="5163633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B80B92D1-3A04-1673-D9BD-45F8EE7558A4}"/>
              </a:ext>
            </a:extLst>
          </p:cNvPr>
          <p:cNvSpPr/>
          <p:nvPr/>
        </p:nvSpPr>
        <p:spPr>
          <a:xfrm>
            <a:off x="6659217" y="5440631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5"/>
            <a:extLst>
              <a:ext uri="{FF2B5EF4-FFF2-40B4-BE49-F238E27FC236}">
                <a16:creationId xmlns:a16="http://schemas.microsoft.com/office/drawing/2014/main" id="{F1748A02-B05D-F28C-A926-6B2602A2E21F}"/>
              </a:ext>
            </a:extLst>
          </p:cNvPr>
          <p:cNvSpPr/>
          <p:nvPr/>
        </p:nvSpPr>
        <p:spPr>
          <a:xfrm>
            <a:off x="6792515" y="5744563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50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8155E4-D231-E462-CB4A-2F52FC506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A95EE5-6EDF-2CE6-951B-E4EA48569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DE7D63-C94E-C870-D255-E156E276F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E560EF-1691-7A67-D49A-65DB45090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0AC36-02BC-1C9D-E0C4-8D75423F2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0FD98-AB34-1C8C-7112-7F668F90E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30E1C-3F28-7123-5387-DB4291D3E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BC5EDE-5379-B5BC-4D9C-A5EE8A132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1EB46E-19CC-E288-243C-13B09A898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2FCB33-8F55-9CD8-336F-0B92FF1F6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913D21-9D11-68CB-D441-CA0DC3680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2F6C4-46C0-02FD-7580-41497F432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E329BA-8BB5-F451-AFF1-C8292D6D8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04F820-8192-FC09-1431-328BD9DF4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3A69281-4B19-CE66-CABC-46E0109910E9}"/>
              </a:ext>
            </a:extLst>
          </p:cNvPr>
          <p:cNvSpPr/>
          <p:nvPr/>
        </p:nvSpPr>
        <p:spPr>
          <a:xfrm>
            <a:off x="7406349" y="2510876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F32EA9CE-9113-A599-8030-9FEC6E139663}"/>
              </a:ext>
            </a:extLst>
          </p:cNvPr>
          <p:cNvSpPr/>
          <p:nvPr/>
        </p:nvSpPr>
        <p:spPr>
          <a:xfrm>
            <a:off x="7406348" y="1602880"/>
            <a:ext cx="3042195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2682DAC2-1EDD-709D-C99C-EBBE67B63C89}"/>
              </a:ext>
            </a:extLst>
          </p:cNvPr>
          <p:cNvSpPr/>
          <p:nvPr/>
        </p:nvSpPr>
        <p:spPr>
          <a:xfrm>
            <a:off x="7406349" y="2056878"/>
            <a:ext cx="2418135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9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7E3E2A-7BCC-AF9E-D8AC-4CB0FBAAE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DAA74F82-BA18-726C-890A-59C4738956B6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11A0E1A8-D7FD-6465-CA1E-553B3021D19C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E9305651-288B-3640-64AA-47D7CFD6B3AE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4DC94CD9-19E3-CB90-21A6-B6A6E5F07D9B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7"/>
            <a:extLst>
              <a:ext uri="{FF2B5EF4-FFF2-40B4-BE49-F238E27FC236}">
                <a16:creationId xmlns:a16="http://schemas.microsoft.com/office/drawing/2014/main" id="{D00C48B2-FB34-60E2-FBF6-F01B04F38A7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529">
            <a:hlinkClick r:id="rId3"/>
            <a:extLst>
              <a:ext uri="{FF2B5EF4-FFF2-40B4-BE49-F238E27FC236}">
                <a16:creationId xmlns:a16="http://schemas.microsoft.com/office/drawing/2014/main" id="{953D83D9-6F6F-9F80-10BF-7AC477C06114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22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F2F2F1-310A-B4F0-0718-459451D47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99838-9565-67C9-60CE-2F3ED031E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C608E-6654-EE30-1592-B1B744619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665A6FDD-62C5-36C3-AF52-1024AF2C7F84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09FA9DF1-3D30-9E9E-5FAE-04B76B4B7139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6B0D4F34-C1C7-5F88-EF5F-A0D5EBC6FAAE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4" name="TextBox 529">
            <a:hlinkClick r:id="rId4"/>
            <a:extLst>
              <a:ext uri="{FF2B5EF4-FFF2-40B4-BE49-F238E27FC236}">
                <a16:creationId xmlns:a16="http://schemas.microsoft.com/office/drawing/2014/main" id="{9E2C8323-7ADE-B271-386D-B7A450EF69B5}"/>
              </a:ext>
            </a:extLst>
          </p:cNvPr>
          <p:cNvSpPr txBox="1"/>
          <p:nvPr/>
        </p:nvSpPr>
        <p:spPr>
          <a:xfrm>
            <a:off x="3012869" y="6536297"/>
            <a:ext cx="1559131" cy="12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390642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2026-10-09 at 05 AM</Schedule_Date>
    <Delivery_Option xmlns="4aed504c-ebe7-463e-82c7-15fe6339b33a">Schedule Delivery</Delivery_Option>
    <Schedule_ID xmlns="4aed504c-ebe7-463e-82c7-15fe6339b33a">5393</Schedule_ID>
    <Delivery_Purpose xmlns="4aed504c-ebe7-463e-82c7-15fe6339b33a">Broadcast Email</Delivery_Purpos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F5D06D-01AC-4A44-9FF3-E19A4ED04FF2}"/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2bba036e-3261-42ff-ac2c-3ab430ee1e45"/>
    <ds:schemaRef ds:uri="44790e13-f532-45ba-883a-ea4e13c1e09a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24</cp:revision>
  <dcterms:created xsi:type="dcterms:W3CDTF">2022-03-08T17:50:39Z</dcterms:created>
  <dcterms:modified xsi:type="dcterms:W3CDTF">2026-10-07T08:20:25Z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