
<file path=[Content_Types].xml><?xml version="1.0" encoding="utf-8"?>
<Types xmlns="http://schemas.openxmlformats.org/package/2006/content-types">
  <Default Extension="jpeg" ContentType="image/jpeg"/>
  <Default Extension="JP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4"/>
  </p:sldMasterIdLst>
  <p:sldIdLst>
    <p:sldId id="256" r:id="rId5"/>
    <p:sldId id="264" r:id="rId6"/>
    <p:sldId id="276" r:id="rId7"/>
    <p:sldId id="282" r:id="rId8"/>
    <p:sldId id="263" r:id="rId9"/>
    <p:sldId id="262" r:id="rId10"/>
    <p:sldId id="260" r:id="rId11"/>
    <p:sldId id="259" r:id="rId12"/>
    <p:sldId id="258" r:id="rId13"/>
    <p:sldId id="257" r:id="rId14"/>
    <p:sldId id="266" r:id="rId15"/>
    <p:sldId id="289" r:id="rId16"/>
    <p:sldId id="267" r:id="rId17"/>
    <p:sldId id="275" r:id="rId18"/>
    <p:sldId id="274" r:id="rId19"/>
    <p:sldId id="290" r:id="rId20"/>
    <p:sldId id="280" r:id="rId21"/>
    <p:sldId id="268" r:id="rId22"/>
    <p:sldId id="286" r:id="rId23"/>
    <p:sldId id="293" r:id="rId24"/>
  </p:sldIdLst>
  <p:sldSz cx="10691813" cy="7559675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41DC35C8-95FF-402F-9F63-BA0E875BBF38}" v="2" dt="2026-10-14T08:28:36.316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4995" autoAdjust="0"/>
    <p:restoredTop sz="94660"/>
  </p:normalViewPr>
  <p:slideViewPr>
    <p:cSldViewPr snapToGrid="0">
      <p:cViewPr varScale="1">
        <p:scale>
          <a:sx n="63" d="100"/>
          <a:sy n="63" d="100"/>
        </p:scale>
        <p:origin x="67" y="33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26" Type="http://schemas.openxmlformats.org/officeDocument/2006/relationships/viewProps" Target="viewProps.xml"/><Relationship Id="rId3" Type="http://schemas.openxmlformats.org/officeDocument/2006/relationships/customXml" Target="../customXml/item3.xml"/><Relationship Id="rId21" Type="http://schemas.openxmlformats.org/officeDocument/2006/relationships/slide" Target="slides/slide17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presProps" Target="presProps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0" Type="http://schemas.openxmlformats.org/officeDocument/2006/relationships/slide" Target="slides/slide16.xml"/><Relationship Id="rId29" Type="http://schemas.microsoft.com/office/2016/11/relationships/changesInfo" Target="changesInfos/changesInfo1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openxmlformats.org/officeDocument/2006/relationships/slide" Target="slides/slide20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slide" Target="slides/slide19.xml"/><Relationship Id="rId28" Type="http://schemas.openxmlformats.org/officeDocument/2006/relationships/tableStyles" Target="tableStyles.xml"/><Relationship Id="rId10" Type="http://schemas.openxmlformats.org/officeDocument/2006/relationships/slide" Target="slides/slide6.xml"/><Relationship Id="rId19" Type="http://schemas.openxmlformats.org/officeDocument/2006/relationships/slide" Target="slides/slide15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slide" Target="slides/slide18.xml"/><Relationship Id="rId27" Type="http://schemas.openxmlformats.org/officeDocument/2006/relationships/theme" Target="theme/theme1.xml"/><Relationship Id="rId30" Type="http://schemas.microsoft.com/office/2015/10/relationships/revisionInfo" Target="revisionInfo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Nur Khairunnisa Hassan" userId="7de2a77f-ef0c-4064-ae17-6969fba2cc5d" providerId="ADAL" clId="{34C0B1C0-7C15-49F5-BB6E-26073B8BA57A}"/>
    <pc:docChg chg="addSld delSld modSld">
      <pc:chgData name="Nur Khairunnisa Hassan" userId="7de2a77f-ef0c-4064-ae17-6969fba2cc5d" providerId="ADAL" clId="{34C0B1C0-7C15-49F5-BB6E-26073B8BA57A}" dt="2026-10-14T08:28:38.761" v="3" actId="47"/>
      <pc:docMkLst>
        <pc:docMk/>
      </pc:docMkLst>
      <pc:sldChg chg="add del">
        <pc:chgData name="Nur Khairunnisa Hassan" userId="7de2a77f-ef0c-4064-ae17-6969fba2cc5d" providerId="ADAL" clId="{34C0B1C0-7C15-49F5-BB6E-26073B8BA57A}" dt="2026-10-14T08:28:36.309" v="2"/>
        <pc:sldMkLst>
          <pc:docMk/>
          <pc:sldMk cId="1307053247" sldId="286"/>
        </pc:sldMkLst>
      </pc:sldChg>
      <pc:sldChg chg="add del">
        <pc:chgData name="Nur Khairunnisa Hassan" userId="7de2a77f-ef0c-4064-ae17-6969fba2cc5d" providerId="ADAL" clId="{34C0B1C0-7C15-49F5-BB6E-26073B8BA57A}" dt="2026-10-14T08:28:38.761" v="3" actId="47"/>
        <pc:sldMkLst>
          <pc:docMk/>
          <pc:sldMk cId="3709083354" sldId="294"/>
        </pc:sldMkLst>
      </pc:sldChg>
    </pc:docChg>
  </pc:docChgLst>
</pc:chgInfo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801886" y="1237197"/>
            <a:ext cx="9088041" cy="2631887"/>
          </a:xfrm>
        </p:spPr>
        <p:txBody>
          <a:bodyPr anchor="b"/>
          <a:lstStyle>
            <a:lvl1pPr algn="ctr">
              <a:defRPr sz="6614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36477" y="3970580"/>
            <a:ext cx="8018860" cy="1825171"/>
          </a:xfrm>
        </p:spPr>
        <p:txBody>
          <a:bodyPr/>
          <a:lstStyle>
            <a:lvl1pPr marL="0" indent="0" algn="ctr">
              <a:buNone/>
              <a:defRPr sz="2646"/>
            </a:lvl1pPr>
            <a:lvl2pPr marL="503972" indent="0" algn="ctr">
              <a:buNone/>
              <a:defRPr sz="2205"/>
            </a:lvl2pPr>
            <a:lvl3pPr marL="1007943" indent="0" algn="ctr">
              <a:buNone/>
              <a:defRPr sz="1984"/>
            </a:lvl3pPr>
            <a:lvl4pPr marL="1511915" indent="0" algn="ctr">
              <a:buNone/>
              <a:defRPr sz="1764"/>
            </a:lvl4pPr>
            <a:lvl5pPr marL="2015886" indent="0" algn="ctr">
              <a:buNone/>
              <a:defRPr sz="1764"/>
            </a:lvl5pPr>
            <a:lvl6pPr marL="2519858" indent="0" algn="ctr">
              <a:buNone/>
              <a:defRPr sz="1764"/>
            </a:lvl6pPr>
            <a:lvl7pPr marL="3023829" indent="0" algn="ctr">
              <a:buNone/>
              <a:defRPr sz="1764"/>
            </a:lvl7pPr>
            <a:lvl8pPr marL="3527801" indent="0" algn="ctr">
              <a:buNone/>
              <a:defRPr sz="1764"/>
            </a:lvl8pPr>
            <a:lvl9pPr marL="4031772" indent="0" algn="ctr">
              <a:buNone/>
              <a:defRPr sz="1764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BD05AA-EA16-4617-B9D6-26C8638BAEC9}" type="datetimeFigureOut">
              <a:rPr lang="en-GB" smtClean="0"/>
              <a:t>14/10/2026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92B11D-A073-4B7F-97FE-D527B0E08133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16498635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BD05AA-EA16-4617-B9D6-26C8638BAEC9}" type="datetimeFigureOut">
              <a:rPr lang="en-GB" smtClean="0"/>
              <a:t>14/10/2026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92B11D-A073-4B7F-97FE-D527B0E08133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62557354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9494" y="1884671"/>
            <a:ext cx="9221689" cy="3144614"/>
          </a:xfrm>
        </p:spPr>
        <p:txBody>
          <a:bodyPr anchor="b"/>
          <a:lstStyle>
            <a:lvl1pPr>
              <a:defRPr sz="6614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9494" y="5059035"/>
            <a:ext cx="9221689" cy="1653678"/>
          </a:xfrm>
        </p:spPr>
        <p:txBody>
          <a:bodyPr/>
          <a:lstStyle>
            <a:lvl1pPr marL="0" indent="0">
              <a:buNone/>
              <a:defRPr sz="2646">
                <a:solidFill>
                  <a:schemeClr val="tx1"/>
                </a:solidFill>
              </a:defRPr>
            </a:lvl1pPr>
            <a:lvl2pPr marL="503972" indent="0">
              <a:buNone/>
              <a:defRPr sz="2205">
                <a:solidFill>
                  <a:schemeClr val="tx1">
                    <a:tint val="75000"/>
                  </a:schemeClr>
                </a:solidFill>
              </a:defRPr>
            </a:lvl2pPr>
            <a:lvl3pPr marL="1007943" indent="0">
              <a:buNone/>
              <a:defRPr sz="1984">
                <a:solidFill>
                  <a:schemeClr val="tx1">
                    <a:tint val="75000"/>
                  </a:schemeClr>
                </a:solidFill>
              </a:defRPr>
            </a:lvl3pPr>
            <a:lvl4pPr marL="1511915" indent="0">
              <a:buNone/>
              <a:defRPr sz="1764">
                <a:solidFill>
                  <a:schemeClr val="tx1">
                    <a:tint val="75000"/>
                  </a:schemeClr>
                </a:solidFill>
              </a:defRPr>
            </a:lvl4pPr>
            <a:lvl5pPr marL="2015886" indent="0">
              <a:buNone/>
              <a:defRPr sz="1764">
                <a:solidFill>
                  <a:schemeClr val="tx1">
                    <a:tint val="75000"/>
                  </a:schemeClr>
                </a:solidFill>
              </a:defRPr>
            </a:lvl5pPr>
            <a:lvl6pPr marL="2519858" indent="0">
              <a:buNone/>
              <a:defRPr sz="1764">
                <a:solidFill>
                  <a:schemeClr val="tx1">
                    <a:tint val="75000"/>
                  </a:schemeClr>
                </a:solidFill>
              </a:defRPr>
            </a:lvl6pPr>
            <a:lvl7pPr marL="3023829" indent="0">
              <a:buNone/>
              <a:defRPr sz="1764">
                <a:solidFill>
                  <a:schemeClr val="tx1">
                    <a:tint val="75000"/>
                  </a:schemeClr>
                </a:solidFill>
              </a:defRPr>
            </a:lvl7pPr>
            <a:lvl8pPr marL="3527801" indent="0">
              <a:buNone/>
              <a:defRPr sz="1764">
                <a:solidFill>
                  <a:schemeClr val="tx1">
                    <a:tint val="75000"/>
                  </a:schemeClr>
                </a:solidFill>
              </a:defRPr>
            </a:lvl8pPr>
            <a:lvl9pPr marL="4031772" indent="0">
              <a:buNone/>
              <a:defRPr sz="1764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BD05AA-EA16-4617-B9D6-26C8638BAEC9}" type="datetimeFigureOut">
              <a:rPr lang="en-GB" smtClean="0"/>
              <a:t>14/10/2026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92B11D-A073-4B7F-97FE-D527B0E08133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98324323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735062" y="2012414"/>
            <a:ext cx="4544021" cy="4796544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412730" y="2012414"/>
            <a:ext cx="4544021" cy="4796544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BD05AA-EA16-4617-B9D6-26C8638BAEC9}" type="datetimeFigureOut">
              <a:rPr lang="en-GB" smtClean="0"/>
              <a:t>14/10/2026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92B11D-A073-4B7F-97FE-D527B0E08133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06526158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36455" y="402484"/>
            <a:ext cx="9221689" cy="1461188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36456" y="1853171"/>
            <a:ext cx="4523137" cy="908210"/>
          </a:xfrm>
        </p:spPr>
        <p:txBody>
          <a:bodyPr anchor="b"/>
          <a:lstStyle>
            <a:lvl1pPr marL="0" indent="0">
              <a:buNone/>
              <a:defRPr sz="2646" b="1"/>
            </a:lvl1pPr>
            <a:lvl2pPr marL="503972" indent="0">
              <a:buNone/>
              <a:defRPr sz="2205" b="1"/>
            </a:lvl2pPr>
            <a:lvl3pPr marL="1007943" indent="0">
              <a:buNone/>
              <a:defRPr sz="1984" b="1"/>
            </a:lvl3pPr>
            <a:lvl4pPr marL="1511915" indent="0">
              <a:buNone/>
              <a:defRPr sz="1764" b="1"/>
            </a:lvl4pPr>
            <a:lvl5pPr marL="2015886" indent="0">
              <a:buNone/>
              <a:defRPr sz="1764" b="1"/>
            </a:lvl5pPr>
            <a:lvl6pPr marL="2519858" indent="0">
              <a:buNone/>
              <a:defRPr sz="1764" b="1"/>
            </a:lvl6pPr>
            <a:lvl7pPr marL="3023829" indent="0">
              <a:buNone/>
              <a:defRPr sz="1764" b="1"/>
            </a:lvl7pPr>
            <a:lvl8pPr marL="3527801" indent="0">
              <a:buNone/>
              <a:defRPr sz="1764" b="1"/>
            </a:lvl8pPr>
            <a:lvl9pPr marL="4031772" indent="0">
              <a:buNone/>
              <a:defRPr sz="1764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736456" y="2761381"/>
            <a:ext cx="4523137" cy="4061576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412731" y="1853171"/>
            <a:ext cx="4545413" cy="908210"/>
          </a:xfrm>
        </p:spPr>
        <p:txBody>
          <a:bodyPr anchor="b"/>
          <a:lstStyle>
            <a:lvl1pPr marL="0" indent="0">
              <a:buNone/>
              <a:defRPr sz="2646" b="1"/>
            </a:lvl1pPr>
            <a:lvl2pPr marL="503972" indent="0">
              <a:buNone/>
              <a:defRPr sz="2205" b="1"/>
            </a:lvl2pPr>
            <a:lvl3pPr marL="1007943" indent="0">
              <a:buNone/>
              <a:defRPr sz="1984" b="1"/>
            </a:lvl3pPr>
            <a:lvl4pPr marL="1511915" indent="0">
              <a:buNone/>
              <a:defRPr sz="1764" b="1"/>
            </a:lvl4pPr>
            <a:lvl5pPr marL="2015886" indent="0">
              <a:buNone/>
              <a:defRPr sz="1764" b="1"/>
            </a:lvl5pPr>
            <a:lvl6pPr marL="2519858" indent="0">
              <a:buNone/>
              <a:defRPr sz="1764" b="1"/>
            </a:lvl6pPr>
            <a:lvl7pPr marL="3023829" indent="0">
              <a:buNone/>
              <a:defRPr sz="1764" b="1"/>
            </a:lvl7pPr>
            <a:lvl8pPr marL="3527801" indent="0">
              <a:buNone/>
              <a:defRPr sz="1764" b="1"/>
            </a:lvl8pPr>
            <a:lvl9pPr marL="4031772" indent="0">
              <a:buNone/>
              <a:defRPr sz="1764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412731" y="2761381"/>
            <a:ext cx="4545413" cy="4061576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BD05AA-EA16-4617-B9D6-26C8638BAEC9}" type="datetimeFigureOut">
              <a:rPr lang="en-GB" smtClean="0"/>
              <a:t>14/10/2026</a:t>
            </a:fld>
            <a:endParaRPr lang="en-GB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92B11D-A073-4B7F-97FE-D527B0E08133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15740080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BD05AA-EA16-4617-B9D6-26C8638BAEC9}" type="datetimeFigureOut">
              <a:rPr lang="en-GB" smtClean="0"/>
              <a:t>14/10/2026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92B11D-A073-4B7F-97FE-D527B0E08133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50186215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BD05AA-EA16-4617-B9D6-26C8638BAEC9}" type="datetimeFigureOut">
              <a:rPr lang="en-GB" smtClean="0"/>
              <a:t>14/10/2026</a:t>
            </a:fld>
            <a:endParaRPr lang="en-GB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92B11D-A073-4B7F-97FE-D527B0E08133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98282748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36455" y="503978"/>
            <a:ext cx="3448388" cy="1763924"/>
          </a:xfrm>
        </p:spPr>
        <p:txBody>
          <a:bodyPr anchor="b"/>
          <a:lstStyle>
            <a:lvl1pPr>
              <a:defRPr sz="3527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45413" y="1088455"/>
            <a:ext cx="5412730" cy="5372269"/>
          </a:xfrm>
        </p:spPr>
        <p:txBody>
          <a:bodyPr/>
          <a:lstStyle>
            <a:lvl1pPr>
              <a:defRPr sz="3527"/>
            </a:lvl1pPr>
            <a:lvl2pPr>
              <a:defRPr sz="3086"/>
            </a:lvl2pPr>
            <a:lvl3pPr>
              <a:defRPr sz="2646"/>
            </a:lvl3pPr>
            <a:lvl4pPr>
              <a:defRPr sz="2205"/>
            </a:lvl4pPr>
            <a:lvl5pPr>
              <a:defRPr sz="2205"/>
            </a:lvl5pPr>
            <a:lvl6pPr>
              <a:defRPr sz="2205"/>
            </a:lvl6pPr>
            <a:lvl7pPr>
              <a:defRPr sz="2205"/>
            </a:lvl7pPr>
            <a:lvl8pPr>
              <a:defRPr sz="2205"/>
            </a:lvl8pPr>
            <a:lvl9pPr>
              <a:defRPr sz="2205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736455" y="2267902"/>
            <a:ext cx="3448388" cy="4201570"/>
          </a:xfrm>
        </p:spPr>
        <p:txBody>
          <a:bodyPr/>
          <a:lstStyle>
            <a:lvl1pPr marL="0" indent="0">
              <a:buNone/>
              <a:defRPr sz="1764"/>
            </a:lvl1pPr>
            <a:lvl2pPr marL="503972" indent="0">
              <a:buNone/>
              <a:defRPr sz="1543"/>
            </a:lvl2pPr>
            <a:lvl3pPr marL="1007943" indent="0">
              <a:buNone/>
              <a:defRPr sz="1323"/>
            </a:lvl3pPr>
            <a:lvl4pPr marL="1511915" indent="0">
              <a:buNone/>
              <a:defRPr sz="1102"/>
            </a:lvl4pPr>
            <a:lvl5pPr marL="2015886" indent="0">
              <a:buNone/>
              <a:defRPr sz="1102"/>
            </a:lvl5pPr>
            <a:lvl6pPr marL="2519858" indent="0">
              <a:buNone/>
              <a:defRPr sz="1102"/>
            </a:lvl6pPr>
            <a:lvl7pPr marL="3023829" indent="0">
              <a:buNone/>
              <a:defRPr sz="1102"/>
            </a:lvl7pPr>
            <a:lvl8pPr marL="3527801" indent="0">
              <a:buNone/>
              <a:defRPr sz="1102"/>
            </a:lvl8pPr>
            <a:lvl9pPr marL="4031772" indent="0">
              <a:buNone/>
              <a:defRPr sz="1102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BD05AA-EA16-4617-B9D6-26C8638BAEC9}" type="datetimeFigureOut">
              <a:rPr lang="en-GB" smtClean="0"/>
              <a:t>14/10/2026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92B11D-A073-4B7F-97FE-D527B0E08133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50154293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36455" y="503978"/>
            <a:ext cx="3448388" cy="1763924"/>
          </a:xfrm>
        </p:spPr>
        <p:txBody>
          <a:bodyPr anchor="b"/>
          <a:lstStyle>
            <a:lvl1pPr>
              <a:defRPr sz="3527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4545413" y="1088455"/>
            <a:ext cx="5412730" cy="5372269"/>
          </a:xfrm>
        </p:spPr>
        <p:txBody>
          <a:bodyPr anchor="t"/>
          <a:lstStyle>
            <a:lvl1pPr marL="0" indent="0">
              <a:buNone/>
              <a:defRPr sz="3527"/>
            </a:lvl1pPr>
            <a:lvl2pPr marL="503972" indent="0">
              <a:buNone/>
              <a:defRPr sz="3086"/>
            </a:lvl2pPr>
            <a:lvl3pPr marL="1007943" indent="0">
              <a:buNone/>
              <a:defRPr sz="2646"/>
            </a:lvl3pPr>
            <a:lvl4pPr marL="1511915" indent="0">
              <a:buNone/>
              <a:defRPr sz="2205"/>
            </a:lvl4pPr>
            <a:lvl5pPr marL="2015886" indent="0">
              <a:buNone/>
              <a:defRPr sz="2205"/>
            </a:lvl5pPr>
            <a:lvl6pPr marL="2519858" indent="0">
              <a:buNone/>
              <a:defRPr sz="2205"/>
            </a:lvl6pPr>
            <a:lvl7pPr marL="3023829" indent="0">
              <a:buNone/>
              <a:defRPr sz="2205"/>
            </a:lvl7pPr>
            <a:lvl8pPr marL="3527801" indent="0">
              <a:buNone/>
              <a:defRPr sz="2205"/>
            </a:lvl8pPr>
            <a:lvl9pPr marL="4031772" indent="0">
              <a:buNone/>
              <a:defRPr sz="2205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736455" y="2267902"/>
            <a:ext cx="3448388" cy="4201570"/>
          </a:xfrm>
        </p:spPr>
        <p:txBody>
          <a:bodyPr/>
          <a:lstStyle>
            <a:lvl1pPr marL="0" indent="0">
              <a:buNone/>
              <a:defRPr sz="1764"/>
            </a:lvl1pPr>
            <a:lvl2pPr marL="503972" indent="0">
              <a:buNone/>
              <a:defRPr sz="1543"/>
            </a:lvl2pPr>
            <a:lvl3pPr marL="1007943" indent="0">
              <a:buNone/>
              <a:defRPr sz="1323"/>
            </a:lvl3pPr>
            <a:lvl4pPr marL="1511915" indent="0">
              <a:buNone/>
              <a:defRPr sz="1102"/>
            </a:lvl4pPr>
            <a:lvl5pPr marL="2015886" indent="0">
              <a:buNone/>
              <a:defRPr sz="1102"/>
            </a:lvl5pPr>
            <a:lvl6pPr marL="2519858" indent="0">
              <a:buNone/>
              <a:defRPr sz="1102"/>
            </a:lvl6pPr>
            <a:lvl7pPr marL="3023829" indent="0">
              <a:buNone/>
              <a:defRPr sz="1102"/>
            </a:lvl7pPr>
            <a:lvl8pPr marL="3527801" indent="0">
              <a:buNone/>
              <a:defRPr sz="1102"/>
            </a:lvl8pPr>
            <a:lvl9pPr marL="4031772" indent="0">
              <a:buNone/>
              <a:defRPr sz="1102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BD05AA-EA16-4617-B9D6-26C8638BAEC9}" type="datetimeFigureOut">
              <a:rPr lang="en-GB" smtClean="0"/>
              <a:t>14/10/2026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92B11D-A073-4B7F-97FE-D527B0E08133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93506406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BD05AA-EA16-4617-B9D6-26C8638BAEC9}" type="datetimeFigureOut">
              <a:rPr lang="en-GB" smtClean="0"/>
              <a:t>14/10/2026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92B11D-A073-4B7F-97FE-D527B0E08133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86754490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651329" y="402483"/>
            <a:ext cx="2305422" cy="640647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735063" y="402483"/>
            <a:ext cx="6782619" cy="640647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BD05AA-EA16-4617-B9D6-26C8638BAEC9}" type="datetimeFigureOut">
              <a:rPr lang="en-GB" smtClean="0"/>
              <a:t>14/10/2026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92B11D-A073-4B7F-97FE-D527B0E08133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12406799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735062" y="402484"/>
            <a:ext cx="9221689" cy="1461188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35062" y="2012414"/>
            <a:ext cx="9221689" cy="479654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35062" y="7006700"/>
            <a:ext cx="2405658" cy="40248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323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5BD05AA-EA16-4617-B9D6-26C8638BAEC9}" type="datetimeFigureOut">
              <a:rPr lang="en-GB" smtClean="0"/>
              <a:t>14/10/2026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541663" y="7006700"/>
            <a:ext cx="3608487" cy="40248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323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7551093" y="7006700"/>
            <a:ext cx="2405658" cy="40248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323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592B11D-A073-4B7F-97FE-D527B0E08133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6254422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1007943" rtl="0" eaLnBrk="1" latinLnBrk="0" hangingPunct="1">
        <a:lnSpc>
          <a:spcPct val="90000"/>
        </a:lnSpc>
        <a:spcBef>
          <a:spcPct val="0"/>
        </a:spcBef>
        <a:buNone/>
        <a:defRPr sz="485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1986" indent="-251986" algn="l" defTabSz="1007943" rtl="0" eaLnBrk="1" latinLnBrk="0" hangingPunct="1">
        <a:lnSpc>
          <a:spcPct val="90000"/>
        </a:lnSpc>
        <a:spcBef>
          <a:spcPts val="1102"/>
        </a:spcBef>
        <a:buFont typeface="Arial" panose="020B0604020202020204" pitchFamily="34" charset="0"/>
        <a:buChar char="•"/>
        <a:defRPr sz="3086" kern="1200">
          <a:solidFill>
            <a:schemeClr val="tx1"/>
          </a:solidFill>
          <a:latin typeface="+mn-lt"/>
          <a:ea typeface="+mn-ea"/>
          <a:cs typeface="+mn-cs"/>
        </a:defRPr>
      </a:lvl1pPr>
      <a:lvl2pPr marL="755957" indent="-251986" algn="l" defTabSz="1007943" rtl="0" eaLnBrk="1" latinLnBrk="0" hangingPunct="1">
        <a:lnSpc>
          <a:spcPct val="90000"/>
        </a:lnSpc>
        <a:spcBef>
          <a:spcPts val="551"/>
        </a:spcBef>
        <a:buFont typeface="Arial" panose="020B0604020202020204" pitchFamily="34" charset="0"/>
        <a:buChar char="•"/>
        <a:defRPr sz="2646" kern="1200">
          <a:solidFill>
            <a:schemeClr val="tx1"/>
          </a:solidFill>
          <a:latin typeface="+mn-lt"/>
          <a:ea typeface="+mn-ea"/>
          <a:cs typeface="+mn-cs"/>
        </a:defRPr>
      </a:lvl2pPr>
      <a:lvl3pPr marL="1259929" indent="-251986" algn="l" defTabSz="1007943" rtl="0" eaLnBrk="1" latinLnBrk="0" hangingPunct="1">
        <a:lnSpc>
          <a:spcPct val="90000"/>
        </a:lnSpc>
        <a:spcBef>
          <a:spcPts val="551"/>
        </a:spcBef>
        <a:buFont typeface="Arial" panose="020B0604020202020204" pitchFamily="34" charset="0"/>
        <a:buChar char="•"/>
        <a:defRPr sz="2205" kern="1200">
          <a:solidFill>
            <a:schemeClr val="tx1"/>
          </a:solidFill>
          <a:latin typeface="+mn-lt"/>
          <a:ea typeface="+mn-ea"/>
          <a:cs typeface="+mn-cs"/>
        </a:defRPr>
      </a:lvl3pPr>
      <a:lvl4pPr marL="1763900" indent="-251986" algn="l" defTabSz="1007943" rtl="0" eaLnBrk="1" latinLnBrk="0" hangingPunct="1">
        <a:lnSpc>
          <a:spcPct val="90000"/>
        </a:lnSpc>
        <a:spcBef>
          <a:spcPts val="551"/>
        </a:spcBef>
        <a:buFont typeface="Arial" panose="020B0604020202020204" pitchFamily="34" charset="0"/>
        <a:buChar char="•"/>
        <a:defRPr sz="1984" kern="1200">
          <a:solidFill>
            <a:schemeClr val="tx1"/>
          </a:solidFill>
          <a:latin typeface="+mn-lt"/>
          <a:ea typeface="+mn-ea"/>
          <a:cs typeface="+mn-cs"/>
        </a:defRPr>
      </a:lvl4pPr>
      <a:lvl5pPr marL="2267872" indent="-251986" algn="l" defTabSz="1007943" rtl="0" eaLnBrk="1" latinLnBrk="0" hangingPunct="1">
        <a:lnSpc>
          <a:spcPct val="90000"/>
        </a:lnSpc>
        <a:spcBef>
          <a:spcPts val="551"/>
        </a:spcBef>
        <a:buFont typeface="Arial" panose="020B0604020202020204" pitchFamily="34" charset="0"/>
        <a:buChar char="•"/>
        <a:defRPr sz="1984" kern="1200">
          <a:solidFill>
            <a:schemeClr val="tx1"/>
          </a:solidFill>
          <a:latin typeface="+mn-lt"/>
          <a:ea typeface="+mn-ea"/>
          <a:cs typeface="+mn-cs"/>
        </a:defRPr>
      </a:lvl5pPr>
      <a:lvl6pPr marL="2771844" indent="-251986" algn="l" defTabSz="1007943" rtl="0" eaLnBrk="1" latinLnBrk="0" hangingPunct="1">
        <a:lnSpc>
          <a:spcPct val="90000"/>
        </a:lnSpc>
        <a:spcBef>
          <a:spcPts val="551"/>
        </a:spcBef>
        <a:buFont typeface="Arial" panose="020B0604020202020204" pitchFamily="34" charset="0"/>
        <a:buChar char="•"/>
        <a:defRPr sz="1984" kern="1200">
          <a:solidFill>
            <a:schemeClr val="tx1"/>
          </a:solidFill>
          <a:latin typeface="+mn-lt"/>
          <a:ea typeface="+mn-ea"/>
          <a:cs typeface="+mn-cs"/>
        </a:defRPr>
      </a:lvl6pPr>
      <a:lvl7pPr marL="3275815" indent="-251986" algn="l" defTabSz="1007943" rtl="0" eaLnBrk="1" latinLnBrk="0" hangingPunct="1">
        <a:lnSpc>
          <a:spcPct val="90000"/>
        </a:lnSpc>
        <a:spcBef>
          <a:spcPts val="551"/>
        </a:spcBef>
        <a:buFont typeface="Arial" panose="020B0604020202020204" pitchFamily="34" charset="0"/>
        <a:buChar char="•"/>
        <a:defRPr sz="1984" kern="1200">
          <a:solidFill>
            <a:schemeClr val="tx1"/>
          </a:solidFill>
          <a:latin typeface="+mn-lt"/>
          <a:ea typeface="+mn-ea"/>
          <a:cs typeface="+mn-cs"/>
        </a:defRPr>
      </a:lvl7pPr>
      <a:lvl8pPr marL="3779787" indent="-251986" algn="l" defTabSz="1007943" rtl="0" eaLnBrk="1" latinLnBrk="0" hangingPunct="1">
        <a:lnSpc>
          <a:spcPct val="90000"/>
        </a:lnSpc>
        <a:spcBef>
          <a:spcPts val="551"/>
        </a:spcBef>
        <a:buFont typeface="Arial" panose="020B0604020202020204" pitchFamily="34" charset="0"/>
        <a:buChar char="•"/>
        <a:defRPr sz="1984" kern="1200">
          <a:solidFill>
            <a:schemeClr val="tx1"/>
          </a:solidFill>
          <a:latin typeface="+mn-lt"/>
          <a:ea typeface="+mn-ea"/>
          <a:cs typeface="+mn-cs"/>
        </a:defRPr>
      </a:lvl8pPr>
      <a:lvl9pPr marL="4283758" indent="-251986" algn="l" defTabSz="1007943" rtl="0" eaLnBrk="1" latinLnBrk="0" hangingPunct="1">
        <a:lnSpc>
          <a:spcPct val="90000"/>
        </a:lnSpc>
        <a:spcBef>
          <a:spcPts val="551"/>
        </a:spcBef>
        <a:buFont typeface="Arial" panose="020B0604020202020204" pitchFamily="34" charset="0"/>
        <a:buChar char="•"/>
        <a:defRPr sz="1984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1007943" rtl="0" eaLnBrk="1" latinLnBrk="0" hangingPunct="1">
        <a:defRPr sz="1984" kern="1200">
          <a:solidFill>
            <a:schemeClr val="tx1"/>
          </a:solidFill>
          <a:latin typeface="+mn-lt"/>
          <a:ea typeface="+mn-ea"/>
          <a:cs typeface="+mn-cs"/>
        </a:defRPr>
      </a:lvl1pPr>
      <a:lvl2pPr marL="503972" algn="l" defTabSz="1007943" rtl="0" eaLnBrk="1" latinLnBrk="0" hangingPunct="1">
        <a:defRPr sz="1984" kern="1200">
          <a:solidFill>
            <a:schemeClr val="tx1"/>
          </a:solidFill>
          <a:latin typeface="+mn-lt"/>
          <a:ea typeface="+mn-ea"/>
          <a:cs typeface="+mn-cs"/>
        </a:defRPr>
      </a:lvl2pPr>
      <a:lvl3pPr marL="1007943" algn="l" defTabSz="1007943" rtl="0" eaLnBrk="1" latinLnBrk="0" hangingPunct="1">
        <a:defRPr sz="1984" kern="1200">
          <a:solidFill>
            <a:schemeClr val="tx1"/>
          </a:solidFill>
          <a:latin typeface="+mn-lt"/>
          <a:ea typeface="+mn-ea"/>
          <a:cs typeface="+mn-cs"/>
        </a:defRPr>
      </a:lvl3pPr>
      <a:lvl4pPr marL="1511915" algn="l" defTabSz="1007943" rtl="0" eaLnBrk="1" latinLnBrk="0" hangingPunct="1">
        <a:defRPr sz="1984" kern="1200">
          <a:solidFill>
            <a:schemeClr val="tx1"/>
          </a:solidFill>
          <a:latin typeface="+mn-lt"/>
          <a:ea typeface="+mn-ea"/>
          <a:cs typeface="+mn-cs"/>
        </a:defRPr>
      </a:lvl4pPr>
      <a:lvl5pPr marL="2015886" algn="l" defTabSz="1007943" rtl="0" eaLnBrk="1" latinLnBrk="0" hangingPunct="1">
        <a:defRPr sz="1984" kern="1200">
          <a:solidFill>
            <a:schemeClr val="tx1"/>
          </a:solidFill>
          <a:latin typeface="+mn-lt"/>
          <a:ea typeface="+mn-ea"/>
          <a:cs typeface="+mn-cs"/>
        </a:defRPr>
      </a:lvl5pPr>
      <a:lvl6pPr marL="2519858" algn="l" defTabSz="1007943" rtl="0" eaLnBrk="1" latinLnBrk="0" hangingPunct="1">
        <a:defRPr sz="1984" kern="1200">
          <a:solidFill>
            <a:schemeClr val="tx1"/>
          </a:solidFill>
          <a:latin typeface="+mn-lt"/>
          <a:ea typeface="+mn-ea"/>
          <a:cs typeface="+mn-cs"/>
        </a:defRPr>
      </a:lvl6pPr>
      <a:lvl7pPr marL="3023829" algn="l" defTabSz="1007943" rtl="0" eaLnBrk="1" latinLnBrk="0" hangingPunct="1">
        <a:defRPr sz="1984" kern="1200">
          <a:solidFill>
            <a:schemeClr val="tx1"/>
          </a:solidFill>
          <a:latin typeface="+mn-lt"/>
          <a:ea typeface="+mn-ea"/>
          <a:cs typeface="+mn-cs"/>
        </a:defRPr>
      </a:lvl7pPr>
      <a:lvl8pPr marL="3527801" algn="l" defTabSz="1007943" rtl="0" eaLnBrk="1" latinLnBrk="0" hangingPunct="1">
        <a:defRPr sz="1984" kern="1200">
          <a:solidFill>
            <a:schemeClr val="tx1"/>
          </a:solidFill>
          <a:latin typeface="+mn-lt"/>
          <a:ea typeface="+mn-ea"/>
          <a:cs typeface="+mn-cs"/>
        </a:defRPr>
      </a:lvl8pPr>
      <a:lvl9pPr marL="4031772" algn="l" defTabSz="1007943" rtl="0" eaLnBrk="1" latinLnBrk="0" hangingPunct="1">
        <a:defRPr sz="1984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hyperlink" Target="http://www.bbc.com/news/articles/cqwyzrg7xm2zo" TargetMode="External"/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1.xml"/><Relationship Id="rId5" Type="http://schemas.openxmlformats.org/officeDocument/2006/relationships/hyperlink" Target="http://www.picture-news.co.uk/discuss" TargetMode="External"/><Relationship Id="rId4" Type="http://schemas.openxmlformats.org/officeDocument/2006/relationships/hyperlink" Target="https://abcnews.com/video/109937077/" TargetMode="Externa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G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G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G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G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G"/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G"/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G"/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G"/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G"/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hyperlink" Target="http://www.picture-news.co.uk/discuss" TargetMode="External"/><Relationship Id="rId2" Type="http://schemas.openxmlformats.org/officeDocument/2006/relationships/image" Target="../media/image16.JPG"/><Relationship Id="rId1" Type="http://schemas.openxmlformats.org/officeDocument/2006/relationships/slideLayout" Target="../slideLayouts/slideLayout1.xml"/><Relationship Id="rId5" Type="http://schemas.openxmlformats.org/officeDocument/2006/relationships/hyperlink" Target="https://abcnews.com/video/109937077/" TargetMode="External"/><Relationship Id="rId4" Type="http://schemas.openxmlformats.org/officeDocument/2006/relationships/hyperlink" Target="http://www.bbc.com/news/articles/cqwyzrg7xm2zo" TargetMode="Externa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hyperlink" Target="http://www.picture-news.co.uk/discuss" TargetMode="External"/><Relationship Id="rId7" Type="http://schemas.openxmlformats.org/officeDocument/2006/relationships/hyperlink" Target="https://x.com/HelpPicture" TargetMode="External"/><Relationship Id="rId2" Type="http://schemas.openxmlformats.org/officeDocument/2006/relationships/image" Target="../media/image17.JPG"/><Relationship Id="rId1" Type="http://schemas.openxmlformats.org/officeDocument/2006/relationships/slideLayout" Target="../slideLayouts/slideLayout1.xml"/><Relationship Id="rId6" Type="http://schemas.openxmlformats.org/officeDocument/2006/relationships/hyperlink" Target="mailto:help@picture-news.co.uk?subject=This%20week's%20news" TargetMode="External"/><Relationship Id="rId5" Type="http://schemas.openxmlformats.org/officeDocument/2006/relationships/hyperlink" Target="https://www.facebook.com/picturenewsprimary/" TargetMode="External"/><Relationship Id="rId4" Type="http://schemas.openxmlformats.org/officeDocument/2006/relationships/hyperlink" Target="https://www.instagram.com/picturenewsprimary/" TargetMode="Externa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hyperlink" Target="http://www.picture-news.co.uk/discuss" TargetMode="External"/><Relationship Id="rId2" Type="http://schemas.openxmlformats.org/officeDocument/2006/relationships/image" Target="../media/image18.jpg"/><Relationship Id="rId1" Type="http://schemas.openxmlformats.org/officeDocument/2006/relationships/slideLayout" Target="../slideLayouts/slideLayout1.xml"/><Relationship Id="rId5" Type="http://schemas.openxmlformats.org/officeDocument/2006/relationships/hyperlink" Target="https://www.instagram.com/picturenewsprimary/" TargetMode="External"/><Relationship Id="rId4" Type="http://schemas.openxmlformats.org/officeDocument/2006/relationships/hyperlink" Target="mailto:help@picture-news.co.uk?subject=This%20week's%20news" TargetMode="Externa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hyperlink" Target="http://www.picture-news.co.uk/discuss" TargetMode="External"/><Relationship Id="rId2" Type="http://schemas.openxmlformats.org/officeDocument/2006/relationships/image" Target="../media/image19.JPG"/><Relationship Id="rId1" Type="http://schemas.openxmlformats.org/officeDocument/2006/relationships/slideLayout" Target="../slideLayouts/slideLayout1.xml"/><Relationship Id="rId5" Type="http://schemas.openxmlformats.org/officeDocument/2006/relationships/hyperlink" Target="https://www.instagram.com/picturenewsprimary/" TargetMode="External"/><Relationship Id="rId4" Type="http://schemas.openxmlformats.org/officeDocument/2006/relationships/hyperlink" Target="mailto:help@picture-news.co.uk?subject=This%20week's%20news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F661E59E-8230-DC73-7819-646F3097D90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519"/>
            <a:ext cx="10691813" cy="755863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3450406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E155BFE9-C25C-211A-CBCC-5F594CCB0E2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519"/>
            <a:ext cx="10691813" cy="755863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0335845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B891C1B0-4A9C-C1FD-63BD-62E9BDB09A4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519"/>
            <a:ext cx="10691813" cy="7558636"/>
          </a:xfrm>
          <a:prstGeom prst="rect">
            <a:avLst/>
          </a:prstGeom>
        </p:spPr>
      </p:pic>
      <p:sp>
        <p:nvSpPr>
          <p:cNvPr id="5" name="Rectangle 4">
            <a:hlinkClick r:id="rId3"/>
            <a:extLst>
              <a:ext uri="{FF2B5EF4-FFF2-40B4-BE49-F238E27FC236}">
                <a16:creationId xmlns:a16="http://schemas.microsoft.com/office/drawing/2014/main" id="{E26559D9-3A7A-7AAF-DC4E-F5B06901D167}"/>
              </a:ext>
            </a:extLst>
          </p:cNvPr>
          <p:cNvSpPr/>
          <p:nvPr/>
        </p:nvSpPr>
        <p:spPr>
          <a:xfrm>
            <a:off x="6894674" y="5137335"/>
            <a:ext cx="744279" cy="276998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" name="Rectangle 5">
            <a:hlinkClick r:id="rId4"/>
            <a:extLst>
              <a:ext uri="{FF2B5EF4-FFF2-40B4-BE49-F238E27FC236}">
                <a16:creationId xmlns:a16="http://schemas.microsoft.com/office/drawing/2014/main" id="{B80B92D1-3A04-1673-D9BD-45F8EE7558A4}"/>
              </a:ext>
            </a:extLst>
          </p:cNvPr>
          <p:cNvSpPr/>
          <p:nvPr/>
        </p:nvSpPr>
        <p:spPr>
          <a:xfrm>
            <a:off x="6701482" y="5414333"/>
            <a:ext cx="723014" cy="276998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7" name="Rectangle 6">
            <a:hlinkClick r:id="rId5"/>
            <a:extLst>
              <a:ext uri="{FF2B5EF4-FFF2-40B4-BE49-F238E27FC236}">
                <a16:creationId xmlns:a16="http://schemas.microsoft.com/office/drawing/2014/main" id="{F1748A02-B05D-F28C-A926-6B2602A2E21F}"/>
              </a:ext>
            </a:extLst>
          </p:cNvPr>
          <p:cNvSpPr/>
          <p:nvPr/>
        </p:nvSpPr>
        <p:spPr>
          <a:xfrm>
            <a:off x="6768131" y="5732371"/>
            <a:ext cx="589716" cy="276998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16750229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10A4589B-A7F1-B0B1-C31B-5C642B1CFFA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519"/>
            <a:ext cx="10691813" cy="755863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7128177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24455A80-F7DB-AC91-52B4-90CBFB91C16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519"/>
            <a:ext cx="10691813" cy="755863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8716830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E8D70ECE-78DB-78A0-151F-1D8910F5225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519"/>
            <a:ext cx="10691813" cy="755863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9423199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25F1B6D7-5EDD-5183-4E6E-0F2E55B8928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519"/>
            <a:ext cx="10691813" cy="755863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26073409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18B8895E-92FD-DCB0-2C52-938566366C9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519"/>
            <a:ext cx="10691813" cy="755863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95104690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204A9E77-3B04-31AF-4B70-B779DFA4B9D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519"/>
            <a:ext cx="10691813" cy="755863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0109586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D6A696BF-9AC0-3AC2-C073-E4D940226CE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519"/>
            <a:ext cx="10691813" cy="755863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19267236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43A25304-7D16-543B-F673-C4E7CA49158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519"/>
            <a:ext cx="10691813" cy="755863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18994109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AF472049-0EEF-5CB0-70BE-7EE3F6581C8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519"/>
            <a:ext cx="10691813" cy="755863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68784646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5359C864-930B-09F6-6E1D-78DB5A465B5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519"/>
            <a:ext cx="10691813" cy="755863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20582910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FA43CB9B-CCA6-0EFB-07FA-F2B53970381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519"/>
            <a:ext cx="10691813" cy="755863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46847082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1A69A89F-3649-239F-B792-92F1978B6A6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519"/>
            <a:ext cx="10691813" cy="755863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31043331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2CBE7418-D85C-5A75-56FB-65A424C866E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519"/>
            <a:ext cx="10691813" cy="755863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10307892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>
            <a:extLst>
              <a:ext uri="{FF2B5EF4-FFF2-40B4-BE49-F238E27FC236}">
                <a16:creationId xmlns:a16="http://schemas.microsoft.com/office/drawing/2014/main" id="{28A3F83F-B6D9-4B07-0084-4D30474B7FC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519"/>
            <a:ext cx="10691813" cy="7558636"/>
          </a:xfrm>
          <a:prstGeom prst="rect">
            <a:avLst/>
          </a:prstGeom>
        </p:spPr>
      </p:pic>
      <p:sp>
        <p:nvSpPr>
          <p:cNvPr id="4" name="Rectangle 3">
            <a:hlinkClick r:id="rId3"/>
            <a:extLst>
              <a:ext uri="{FF2B5EF4-FFF2-40B4-BE49-F238E27FC236}">
                <a16:creationId xmlns:a16="http://schemas.microsoft.com/office/drawing/2014/main" id="{33A69281-4B19-CE66-CABC-46E0109910E9}"/>
              </a:ext>
            </a:extLst>
          </p:cNvPr>
          <p:cNvSpPr/>
          <p:nvPr/>
        </p:nvSpPr>
        <p:spPr>
          <a:xfrm>
            <a:off x="7406349" y="2428077"/>
            <a:ext cx="1918403" cy="246082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" name="Rectangle 4">
            <a:hlinkClick r:id="rId4"/>
            <a:extLst>
              <a:ext uri="{FF2B5EF4-FFF2-40B4-BE49-F238E27FC236}">
                <a16:creationId xmlns:a16="http://schemas.microsoft.com/office/drawing/2014/main" id="{F32EA9CE-9113-A599-8030-9FEC6E139663}"/>
              </a:ext>
            </a:extLst>
          </p:cNvPr>
          <p:cNvSpPr/>
          <p:nvPr/>
        </p:nvSpPr>
        <p:spPr>
          <a:xfrm>
            <a:off x="7406348" y="1472126"/>
            <a:ext cx="2639859" cy="353511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" name="Rectangle 5">
            <a:hlinkClick r:id="rId5"/>
            <a:extLst>
              <a:ext uri="{FF2B5EF4-FFF2-40B4-BE49-F238E27FC236}">
                <a16:creationId xmlns:a16="http://schemas.microsoft.com/office/drawing/2014/main" id="{2682DAC2-1EDD-709D-C99C-EBBE67B63C89}"/>
              </a:ext>
            </a:extLst>
          </p:cNvPr>
          <p:cNvSpPr/>
          <p:nvPr/>
        </p:nvSpPr>
        <p:spPr>
          <a:xfrm>
            <a:off x="7406349" y="1950102"/>
            <a:ext cx="2418135" cy="35351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48096055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050BAA8C-FF0F-4A82-80D3-5462BF6FE75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519"/>
            <a:ext cx="10691813" cy="7558636"/>
          </a:xfrm>
          <a:prstGeom prst="rect">
            <a:avLst/>
          </a:prstGeom>
        </p:spPr>
      </p:pic>
      <p:sp>
        <p:nvSpPr>
          <p:cNvPr id="8" name="Rectangle 7">
            <a:hlinkClick r:id="rId3"/>
            <a:extLst>
              <a:ext uri="{FF2B5EF4-FFF2-40B4-BE49-F238E27FC236}">
                <a16:creationId xmlns:a16="http://schemas.microsoft.com/office/drawing/2014/main" id="{DAA74F82-BA18-726C-890A-59C4738956B6}"/>
              </a:ext>
            </a:extLst>
          </p:cNvPr>
          <p:cNvSpPr/>
          <p:nvPr/>
        </p:nvSpPr>
        <p:spPr>
          <a:xfrm>
            <a:off x="5345906" y="6783572"/>
            <a:ext cx="2267006" cy="276998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" name="Rectangle 2">
            <a:hlinkClick r:id="rId4"/>
            <a:extLst>
              <a:ext uri="{FF2B5EF4-FFF2-40B4-BE49-F238E27FC236}">
                <a16:creationId xmlns:a16="http://schemas.microsoft.com/office/drawing/2014/main" id="{11A0E1A8-D7FD-6465-CA1E-553B3021D19C}"/>
              </a:ext>
            </a:extLst>
          </p:cNvPr>
          <p:cNvSpPr/>
          <p:nvPr/>
        </p:nvSpPr>
        <p:spPr>
          <a:xfrm>
            <a:off x="9836433" y="6780150"/>
            <a:ext cx="274331" cy="28042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" name="Rectangle 4">
            <a:hlinkClick r:id="rId5"/>
            <a:extLst>
              <a:ext uri="{FF2B5EF4-FFF2-40B4-BE49-F238E27FC236}">
                <a16:creationId xmlns:a16="http://schemas.microsoft.com/office/drawing/2014/main" id="{E9305651-288B-3640-64AA-47D7CFD6B3AE}"/>
              </a:ext>
            </a:extLst>
          </p:cNvPr>
          <p:cNvSpPr/>
          <p:nvPr/>
        </p:nvSpPr>
        <p:spPr>
          <a:xfrm>
            <a:off x="9444849" y="6780150"/>
            <a:ext cx="274331" cy="28042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7" name="Rectangle 6">
            <a:hlinkClick r:id="rId6"/>
            <a:extLst>
              <a:ext uri="{FF2B5EF4-FFF2-40B4-BE49-F238E27FC236}">
                <a16:creationId xmlns:a16="http://schemas.microsoft.com/office/drawing/2014/main" id="{4DC94CD9-19E3-CB90-21A6-B6A6E5F07D9B}"/>
              </a:ext>
            </a:extLst>
          </p:cNvPr>
          <p:cNvSpPr/>
          <p:nvPr/>
        </p:nvSpPr>
        <p:spPr>
          <a:xfrm>
            <a:off x="8675267" y="6779520"/>
            <a:ext cx="274331" cy="28042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0" name="Rectangle 9">
            <a:hlinkClick r:id="rId7"/>
            <a:extLst>
              <a:ext uri="{FF2B5EF4-FFF2-40B4-BE49-F238E27FC236}">
                <a16:creationId xmlns:a16="http://schemas.microsoft.com/office/drawing/2014/main" id="{D00C48B2-FB34-60E2-FBF6-F01B04F38A71}"/>
              </a:ext>
            </a:extLst>
          </p:cNvPr>
          <p:cNvSpPr/>
          <p:nvPr/>
        </p:nvSpPr>
        <p:spPr>
          <a:xfrm>
            <a:off x="9023238" y="6780150"/>
            <a:ext cx="274331" cy="28042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2" name="TextBox 529">
            <a:hlinkClick r:id="rId3"/>
            <a:extLst>
              <a:ext uri="{FF2B5EF4-FFF2-40B4-BE49-F238E27FC236}">
                <a16:creationId xmlns:a16="http://schemas.microsoft.com/office/drawing/2014/main" id="{953D83D9-6F6F-9F80-10BF-7AC477C06114}"/>
              </a:ext>
            </a:extLst>
          </p:cNvPr>
          <p:cNvSpPr txBox="1"/>
          <p:nvPr/>
        </p:nvSpPr>
        <p:spPr>
          <a:xfrm>
            <a:off x="5198626" y="6779520"/>
            <a:ext cx="2360542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endParaRPr lang="en-US" sz="1200" spc="0" baseline="0" dirty="0">
              <a:solidFill>
                <a:srgbClr val="FFFFFF"/>
              </a:solidFill>
              <a:latin typeface="Roboto Condensed" panose="02000000000000000000" pitchFamily="2" charset="0"/>
              <a:ea typeface="Roboto Condensed" panose="02000000000000000000" pitchFamily="2" charset="0"/>
              <a:cs typeface="Roboto-Regular"/>
              <a:sym typeface="Roboto-Regular"/>
              <a:rtl val="0"/>
            </a:endParaRPr>
          </a:p>
        </p:txBody>
      </p:sp>
    </p:spTree>
    <p:extLst>
      <p:ext uri="{BB962C8B-B14F-4D97-AF65-F5344CB8AC3E}">
        <p14:creationId xmlns:p14="http://schemas.microsoft.com/office/powerpoint/2010/main" val="42263494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4339ADB7-DE82-B1A7-A3A9-BFAE38BDCA6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519"/>
            <a:ext cx="10691813" cy="7558636"/>
          </a:xfrm>
          <a:prstGeom prst="rect">
            <a:avLst/>
          </a:prstGeom>
        </p:spPr>
      </p:pic>
      <p:sp>
        <p:nvSpPr>
          <p:cNvPr id="25" name="TextBox 529">
            <a:hlinkClick r:id="rId3"/>
            <a:extLst>
              <a:ext uri="{FF2B5EF4-FFF2-40B4-BE49-F238E27FC236}">
                <a16:creationId xmlns:a16="http://schemas.microsoft.com/office/drawing/2014/main" id="{B8233C97-BDDC-7687-3FD0-CDA1152B8C12}"/>
              </a:ext>
            </a:extLst>
          </p:cNvPr>
          <p:cNvSpPr txBox="1"/>
          <p:nvPr/>
        </p:nvSpPr>
        <p:spPr>
          <a:xfrm>
            <a:off x="4799288" y="6778429"/>
            <a:ext cx="1820968" cy="35389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endParaRPr lang="en-US" sz="1200" spc="0" baseline="0" dirty="0">
              <a:solidFill>
                <a:srgbClr val="FFFFFF"/>
              </a:solidFill>
              <a:latin typeface="Roboto Condensed" panose="02000000000000000000" pitchFamily="2" charset="0"/>
              <a:ea typeface="Roboto Condensed" panose="02000000000000000000" pitchFamily="2" charset="0"/>
              <a:cs typeface="Roboto-Regular"/>
              <a:sym typeface="Roboto-Regular"/>
              <a:rtl val="0"/>
            </a:endParaRPr>
          </a:p>
        </p:txBody>
      </p:sp>
      <p:sp>
        <p:nvSpPr>
          <p:cNvPr id="27" name="TextBox 529">
            <a:hlinkClick r:id="rId4"/>
            <a:extLst>
              <a:ext uri="{FF2B5EF4-FFF2-40B4-BE49-F238E27FC236}">
                <a16:creationId xmlns:a16="http://schemas.microsoft.com/office/drawing/2014/main" id="{5B68ADD7-29D0-AB77-0BF5-83FF5290EA96}"/>
              </a:ext>
            </a:extLst>
          </p:cNvPr>
          <p:cNvSpPr txBox="1"/>
          <p:nvPr/>
        </p:nvSpPr>
        <p:spPr>
          <a:xfrm>
            <a:off x="6835066" y="6778428"/>
            <a:ext cx="1699334" cy="35389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endParaRPr lang="en-US" sz="1200" spc="0" baseline="0" dirty="0">
              <a:solidFill>
                <a:srgbClr val="FFFFFF"/>
              </a:solidFill>
              <a:latin typeface="Roboto Condensed" panose="02000000000000000000" pitchFamily="2" charset="0"/>
              <a:ea typeface="Roboto Condensed" panose="02000000000000000000" pitchFamily="2" charset="0"/>
              <a:cs typeface="Roboto-Regular"/>
              <a:sym typeface="Roboto-Regular"/>
              <a:rtl val="0"/>
            </a:endParaRPr>
          </a:p>
        </p:txBody>
      </p:sp>
      <p:sp>
        <p:nvSpPr>
          <p:cNvPr id="29" name="TextBox 529">
            <a:hlinkClick r:id="rId5"/>
            <a:extLst>
              <a:ext uri="{FF2B5EF4-FFF2-40B4-BE49-F238E27FC236}">
                <a16:creationId xmlns:a16="http://schemas.microsoft.com/office/drawing/2014/main" id="{3E650BD2-D464-0A52-4385-08221FBDEA26}"/>
              </a:ext>
            </a:extLst>
          </p:cNvPr>
          <p:cNvSpPr txBox="1"/>
          <p:nvPr/>
        </p:nvSpPr>
        <p:spPr>
          <a:xfrm>
            <a:off x="8633386" y="6778428"/>
            <a:ext cx="1522550" cy="35389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endParaRPr lang="en-US" sz="1200" spc="0" baseline="0" dirty="0">
              <a:solidFill>
                <a:srgbClr val="FFFFFF"/>
              </a:solidFill>
              <a:latin typeface="Roboto Condensed" panose="02000000000000000000" pitchFamily="2" charset="0"/>
              <a:ea typeface="Roboto Condensed" panose="02000000000000000000" pitchFamily="2" charset="0"/>
              <a:cs typeface="Roboto-Regular"/>
              <a:sym typeface="Roboto-Regular"/>
              <a:rtl val="0"/>
            </a:endParaRPr>
          </a:p>
        </p:txBody>
      </p:sp>
    </p:spTree>
    <p:extLst>
      <p:ext uri="{BB962C8B-B14F-4D97-AF65-F5344CB8AC3E}">
        <p14:creationId xmlns:p14="http://schemas.microsoft.com/office/powerpoint/2010/main" val="1307053247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CE4F69F-AF17-C5F0-4707-DFDA9C68304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F898E735-EA09-FB2E-2AE2-809C2E83E2D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519"/>
            <a:ext cx="10691813" cy="7558636"/>
          </a:xfrm>
          <a:prstGeom prst="rect">
            <a:avLst/>
          </a:prstGeom>
        </p:spPr>
      </p:pic>
      <p:sp>
        <p:nvSpPr>
          <p:cNvPr id="25" name="TextBox 529">
            <a:hlinkClick r:id="rId3"/>
            <a:extLst>
              <a:ext uri="{FF2B5EF4-FFF2-40B4-BE49-F238E27FC236}">
                <a16:creationId xmlns:a16="http://schemas.microsoft.com/office/drawing/2014/main" id="{62AC8192-D0D7-96BF-95DD-7A7AC2F8219A}"/>
              </a:ext>
            </a:extLst>
          </p:cNvPr>
          <p:cNvSpPr txBox="1"/>
          <p:nvPr/>
        </p:nvSpPr>
        <p:spPr>
          <a:xfrm>
            <a:off x="4799288" y="6778429"/>
            <a:ext cx="1820968" cy="35389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endParaRPr lang="en-US" sz="1200" spc="0" baseline="0" dirty="0">
              <a:solidFill>
                <a:srgbClr val="FFFFFF"/>
              </a:solidFill>
              <a:latin typeface="Roboto Condensed" panose="02000000000000000000" pitchFamily="2" charset="0"/>
              <a:ea typeface="Roboto Condensed" panose="02000000000000000000" pitchFamily="2" charset="0"/>
              <a:cs typeface="Roboto-Regular"/>
              <a:sym typeface="Roboto-Regular"/>
              <a:rtl val="0"/>
            </a:endParaRPr>
          </a:p>
        </p:txBody>
      </p:sp>
      <p:sp>
        <p:nvSpPr>
          <p:cNvPr id="27" name="TextBox 529">
            <a:hlinkClick r:id="rId4"/>
            <a:extLst>
              <a:ext uri="{FF2B5EF4-FFF2-40B4-BE49-F238E27FC236}">
                <a16:creationId xmlns:a16="http://schemas.microsoft.com/office/drawing/2014/main" id="{18BECBDF-3F66-DCF0-407E-5643F4F60113}"/>
              </a:ext>
            </a:extLst>
          </p:cNvPr>
          <p:cNvSpPr txBox="1"/>
          <p:nvPr/>
        </p:nvSpPr>
        <p:spPr>
          <a:xfrm>
            <a:off x="6835066" y="6778428"/>
            <a:ext cx="1699334" cy="35389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endParaRPr lang="en-US" sz="1200" spc="0" baseline="0" dirty="0">
              <a:solidFill>
                <a:srgbClr val="FFFFFF"/>
              </a:solidFill>
              <a:latin typeface="Roboto Condensed" panose="02000000000000000000" pitchFamily="2" charset="0"/>
              <a:ea typeface="Roboto Condensed" panose="02000000000000000000" pitchFamily="2" charset="0"/>
              <a:cs typeface="Roboto-Regular"/>
              <a:sym typeface="Roboto-Regular"/>
              <a:rtl val="0"/>
            </a:endParaRPr>
          </a:p>
        </p:txBody>
      </p:sp>
      <p:sp>
        <p:nvSpPr>
          <p:cNvPr id="29" name="TextBox 529">
            <a:hlinkClick r:id="rId5"/>
            <a:extLst>
              <a:ext uri="{FF2B5EF4-FFF2-40B4-BE49-F238E27FC236}">
                <a16:creationId xmlns:a16="http://schemas.microsoft.com/office/drawing/2014/main" id="{70103888-05FC-55FE-EF93-E127233A7B76}"/>
              </a:ext>
            </a:extLst>
          </p:cNvPr>
          <p:cNvSpPr txBox="1"/>
          <p:nvPr/>
        </p:nvSpPr>
        <p:spPr>
          <a:xfrm>
            <a:off x="8633386" y="6778428"/>
            <a:ext cx="1522550" cy="35389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endParaRPr lang="en-US" sz="1200" spc="0" baseline="0" dirty="0">
              <a:solidFill>
                <a:srgbClr val="FFFFFF"/>
              </a:solidFill>
              <a:latin typeface="Roboto Condensed" panose="02000000000000000000" pitchFamily="2" charset="0"/>
              <a:ea typeface="Roboto Condensed" panose="02000000000000000000" pitchFamily="2" charset="0"/>
              <a:cs typeface="Roboto-Regular"/>
              <a:sym typeface="Roboto-Regular"/>
              <a:rtl val="0"/>
            </a:endParaRPr>
          </a:p>
        </p:txBody>
      </p:sp>
    </p:spTree>
    <p:extLst>
      <p:ext uri="{BB962C8B-B14F-4D97-AF65-F5344CB8AC3E}">
        <p14:creationId xmlns:p14="http://schemas.microsoft.com/office/powerpoint/2010/main" val="2454856131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TaxCatchAll xmlns="454ff3c7-bf6c-4573-850b-dc1564d2356c" xsi:nil="true"/>
    <lcf76f155ced4ddcb4097134ff3c332f xmlns="4aed504c-ebe7-463e-82c7-15fe6339b33a">
      <Terms xmlns="http://schemas.microsoft.com/office/infopath/2007/PartnerControls"/>
    </lcf76f155ced4ddcb4097134ff3c332f>
    <Schedule_Date xmlns="4aed504c-ebe7-463e-82c7-15fe6339b33a">2026-10-16 at 05 AM</Schedule_Date>
    <Delivery_Option xmlns="4aed504c-ebe7-463e-82c7-15fe6339b33a">Schedule Delivery</Delivery_Option>
    <Schedule_ID xmlns="4aed504c-ebe7-463e-82c7-15fe6339b33a">5417</Schedule_ID>
    <Delivery_Purpose xmlns="4aed504c-ebe7-463e-82c7-15fe6339b33a">Broadcast Email</Delivery_Purpose>
  </documentManagement>
</p:properti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A5776240F08A6343B664C8B743EE5C5B" ma:contentTypeVersion="16" ma:contentTypeDescription="Create a new document." ma:contentTypeScope="" ma:versionID="89279389954b487aec73dd59cf6b699a">
  <xsd:schema xmlns:xsd="http://www.w3.org/2001/XMLSchema" xmlns:xs="http://www.w3.org/2001/XMLSchema" xmlns:p="http://schemas.microsoft.com/office/2006/metadata/properties" xmlns:ns2="4aed504c-ebe7-463e-82c7-15fe6339b33a" xmlns:ns3="454ff3c7-bf6c-4573-850b-dc1564d2356c" targetNamespace="http://schemas.microsoft.com/office/2006/metadata/properties" ma:root="true" ma:fieldsID="dc6e19a86db091d1427fa9d580237c5c" ns2:_="" ns3:_="">
    <xsd:import namespace="4aed504c-ebe7-463e-82c7-15fe6339b33a"/>
    <xsd:import namespace="454ff3c7-bf6c-4573-850b-dc1564d2356c"/>
    <xsd:element name="properties">
      <xsd:complexType>
        <xsd:sequence>
          <xsd:element name="documentManagement">
            <xsd:complexType>
              <xsd:all>
                <xsd:element ref="ns2:Schedule_ID" minOccurs="0"/>
                <xsd:element ref="ns2:Schedule_Date" minOccurs="0"/>
                <xsd:element ref="ns2:MediaServiceMetadata" minOccurs="0"/>
                <xsd:element ref="ns2:MediaServiceFastMetadata" minOccurs="0"/>
                <xsd:element ref="ns2:MediaServiceAutoTags" minOccurs="0"/>
                <xsd:element ref="ns2:MediaServiceGenerationTime" minOccurs="0"/>
                <xsd:element ref="ns2:MediaServiceEventHashCode" minOccurs="0"/>
                <xsd:element ref="ns2:Delivery_Option" minOccurs="0"/>
                <xsd:element ref="ns2:Delivery_Purpose" minOccurs="0"/>
                <xsd:element ref="ns2:MediaServiceOCR" minOccurs="0"/>
                <xsd:element ref="ns2:MediaServiceDateTaken" minOccurs="0"/>
                <xsd:element ref="ns2:lcf76f155ced4ddcb4097134ff3c332f" minOccurs="0"/>
                <xsd:element ref="ns3:TaxCatchAll" minOccurs="0"/>
                <xsd:element ref="ns2:MediaServiceObjectDetectorVersions" minOccurs="0"/>
                <xsd:element ref="ns2:MediaServiceSearchPropertie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4aed504c-ebe7-463e-82c7-15fe6339b33a" elementFormDefault="qualified">
    <xsd:import namespace="http://schemas.microsoft.com/office/2006/documentManagement/types"/>
    <xsd:import namespace="http://schemas.microsoft.com/office/infopath/2007/PartnerControls"/>
    <xsd:element name="Schedule_ID" ma:index="8" nillable="true" ma:displayName="Schedule_ID" ma:format="Dropdown" ma:indexed="true" ma:internalName="Schedule_ID">
      <xsd:simpleType>
        <xsd:restriction base="dms:Text">
          <xsd:maxLength value="255"/>
        </xsd:restriction>
      </xsd:simpleType>
    </xsd:element>
    <xsd:element name="Schedule_Date" ma:index="9" nillable="true" ma:displayName="Schedule_Date" ma:format="Dropdown" ma:indexed="true" ma:internalName="Schedule_Date">
      <xsd:simpleType>
        <xsd:restriction base="dms:Text">
          <xsd:maxLength value="255"/>
        </xsd:restriction>
      </xsd:simpleType>
    </xsd:element>
    <xsd:element name="MediaServiceMetadata" ma:index="10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11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Tags" ma:index="12" nillable="true" ma:displayName="Tags" ma:internalName="MediaServiceAutoTags" ma:readOnly="true">
      <xsd:simpleType>
        <xsd:restriction base="dms:Text"/>
      </xsd:simpleType>
    </xsd:element>
    <xsd:element name="MediaServiceGenerationTime" ma:index="13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4" nillable="true" ma:displayName="MediaServiceEventHashCode" ma:hidden="true" ma:internalName="MediaServiceEventHashCode" ma:readOnly="true">
      <xsd:simpleType>
        <xsd:restriction base="dms:Text"/>
      </xsd:simpleType>
    </xsd:element>
    <xsd:element name="Delivery_Option" ma:index="15" nillable="true" ma:displayName="Delivery_Option" ma:format="Dropdown" ma:indexed="true" ma:internalName="Delivery_Option">
      <xsd:simpleType>
        <xsd:restriction base="dms:Text">
          <xsd:maxLength value="255"/>
        </xsd:restriction>
      </xsd:simpleType>
    </xsd:element>
    <xsd:element name="Delivery_Purpose" ma:index="16" nillable="true" ma:displayName="Delivery_Purpose" ma:format="Dropdown" ma:indexed="true" ma:internalName="Delivery_Purpose">
      <xsd:simpleType>
        <xsd:restriction base="dms:Text">
          <xsd:maxLength value="255"/>
        </xsd:restriction>
      </xsd:simpleType>
    </xsd:element>
    <xsd:element name="MediaServiceOCR" ma:index="17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DateTaken" ma:index="18" nillable="true" ma:displayName="MediaServiceDateTaken" ma:hidden="true" ma:internalName="MediaServiceDateTaken" ma:readOnly="true">
      <xsd:simpleType>
        <xsd:restriction base="dms:Text"/>
      </xsd:simpleType>
    </xsd:element>
    <xsd:element name="lcf76f155ced4ddcb4097134ff3c332f" ma:index="20" nillable="true" ma:taxonomy="true" ma:internalName="lcf76f155ced4ddcb4097134ff3c332f" ma:taxonomyFieldName="MediaServiceImageTags" ma:displayName="Image Tags" ma:readOnly="false" ma:fieldId="{5cf76f15-5ced-4ddc-b409-7134ff3c332f}" ma:taxonomyMulti="true" ma:sspId="cd51b7ef-f8cd-44b7-9228-79928f86fec9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ObjectDetectorVersions" ma:index="22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ServiceSearchProperties" ma:index="23" nillable="true" ma:displayName="MediaServiceSearchProperties" ma:hidden="true" ma:internalName="MediaServiceSearchProperties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454ff3c7-bf6c-4573-850b-dc1564d2356c" elementFormDefault="qualified">
    <xsd:import namespace="http://schemas.microsoft.com/office/2006/documentManagement/types"/>
    <xsd:import namespace="http://schemas.microsoft.com/office/infopath/2007/PartnerControls"/>
    <xsd:element name="TaxCatchAll" ma:index="21" nillable="true" ma:displayName="Taxonomy Catch All Column" ma:hidden="true" ma:list="{de0ae38d-49e6-46b5-8de1-ffade988209e}" ma:internalName="TaxCatchAll" ma:showField="CatchAllData" ma:web="454ff3c7-bf6c-4573-850b-dc1564d2356c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E4FA900F-8E1D-4581-8289-191A75E226C1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4F047A20-002D-4AB8-ABB3-0B21AF86A9E8}">
  <ds:schemaRefs>
    <ds:schemaRef ds:uri="http://schemas.microsoft.com/office/2006/documentManagement/types"/>
    <ds:schemaRef ds:uri="http://schemas.microsoft.com/office/2006/metadata/properties"/>
    <ds:schemaRef ds:uri="http://purl.org/dc/dcmitype/"/>
    <ds:schemaRef ds:uri="44790e13-f532-45ba-883a-ea4e13c1e09a"/>
    <ds:schemaRef ds:uri="http://purl.org/dc/terms/"/>
    <ds:schemaRef ds:uri="http://schemas.openxmlformats.org/package/2006/metadata/core-properties"/>
    <ds:schemaRef ds:uri="2bba036e-3261-42ff-ac2c-3ab430ee1e45"/>
    <ds:schemaRef ds:uri="http://schemas.microsoft.com/office/infopath/2007/PartnerControls"/>
    <ds:schemaRef ds:uri="http://www.w3.org/XML/1998/namespace"/>
    <ds:schemaRef ds:uri="http://purl.org/dc/elements/1.1/"/>
  </ds:schemaRefs>
</ds:datastoreItem>
</file>

<file path=customXml/itemProps3.xml><?xml version="1.0" encoding="utf-8"?>
<ds:datastoreItem xmlns:ds="http://schemas.openxmlformats.org/officeDocument/2006/customXml" ds:itemID="{771609E1-89BE-4B65-B553-35AE2E48F0E0}"/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14</TotalTime>
  <Words>0</Words>
  <Application>Microsoft Office PowerPoint</Application>
  <PresentationFormat>Custom</PresentationFormat>
  <Paragraphs>0</Paragraphs>
  <Slides>20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5" baseType="lpstr">
      <vt:lpstr>Arial</vt:lpstr>
      <vt:lpstr>Calibri</vt:lpstr>
      <vt:lpstr>Calibri Light</vt:lpstr>
      <vt:lpstr>Roboto Condensed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Ruth Bosomworth</dc:creator>
  <cp:lastModifiedBy>Nur Khairunnisa Hassan</cp:lastModifiedBy>
  <cp:revision>25</cp:revision>
  <dcterms:created xsi:type="dcterms:W3CDTF">2022-03-08T17:50:39Z</dcterms:created>
  <dcterms:modified xsi:type="dcterms:W3CDTF">2026-10-14T08:28:42Z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0x010100A5776240F08A6343B664C8B743EE5C5B</vt:lpwstr>
  </property>
  <property fmtid="{D5CDD505-2E9C-101B-9397-08002B2CF9AE}" pid="3" name="MediaServiceImageTags">
    <vt:lpwstr/>
  </property>
</Properties>
</file>