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4" r:id="rId5"/>
    <p:sldId id="256" r:id="rId6"/>
    <p:sldId id="282" r:id="rId7"/>
    <p:sldId id="263" r:id="rId8"/>
    <p:sldId id="262" r:id="rId9"/>
    <p:sldId id="260" r:id="rId10"/>
    <p:sldId id="259" r:id="rId11"/>
    <p:sldId id="258" r:id="rId12"/>
    <p:sldId id="257" r:id="rId13"/>
    <p:sldId id="266" r:id="rId14"/>
    <p:sldId id="289" r:id="rId15"/>
    <p:sldId id="267" r:id="rId16"/>
    <p:sldId id="275" r:id="rId17"/>
    <p:sldId id="274" r:id="rId18"/>
    <p:sldId id="290" r:id="rId19"/>
    <p:sldId id="273" r:id="rId20"/>
    <p:sldId id="283" r:id="rId21"/>
    <p:sldId id="284" r:id="rId22"/>
    <p:sldId id="285" r:id="rId23"/>
    <p:sldId id="287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897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Lodge" userId="d634b5c5-f352-4946-a5cb-fd82c93dff60" providerId="ADAL" clId="{7812AE23-C9C1-479C-933D-93A068B14D1F}"/>
    <pc:docChg chg="undo custSel addSld delSld modSld sldOrd">
      <pc:chgData name="Lisa Lodge" userId="d634b5c5-f352-4946-a5cb-fd82c93dff60" providerId="ADAL" clId="{7812AE23-C9C1-479C-933D-93A068B14D1F}" dt="2026-10-22T15:33:58.814" v="70" actId="167"/>
      <pc:docMkLst>
        <pc:docMk/>
      </pc:docMkLst>
      <pc:sldChg chg="addSp delSp modSp mod">
        <pc:chgData name="Lisa Lodge" userId="d634b5c5-f352-4946-a5cb-fd82c93dff60" providerId="ADAL" clId="{7812AE23-C9C1-479C-933D-93A068B14D1F}" dt="2026-10-22T15:31:56.022" v="8"/>
        <pc:sldMkLst>
          <pc:docMk/>
          <pc:sldMk cId="2534504061" sldId="256"/>
        </pc:sldMkLst>
        <pc:picChg chg="del mod">
          <ac:chgData name="Lisa Lodge" userId="d634b5c5-f352-4946-a5cb-fd82c93dff60" providerId="ADAL" clId="{7812AE23-C9C1-479C-933D-93A068B14D1F}" dt="2026-10-22T15:31:39.943" v="1" actId="478"/>
          <ac:picMkLst>
            <pc:docMk/>
            <pc:sldMk cId="2534504061" sldId="256"/>
            <ac:picMk id="3" creationId="{40CE2BEE-75CF-086E-7289-30206243DBC4}"/>
          </ac:picMkLst>
        </pc:picChg>
        <pc:picChg chg="add mod">
          <ac:chgData name="Lisa Lodge" userId="d634b5c5-f352-4946-a5cb-fd82c93dff60" providerId="ADAL" clId="{7812AE23-C9C1-479C-933D-93A068B14D1F}" dt="2026-10-22T15:31:56.022" v="8"/>
          <ac:picMkLst>
            <pc:docMk/>
            <pc:sldMk cId="2534504061" sldId="256"/>
            <ac:picMk id="4" creationId="{2ECB40E7-AAFE-F0A7-B15F-3CDF9340C8C1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38.448" v="30"/>
        <pc:sldMkLst>
          <pc:docMk/>
          <pc:sldMk cId="1819267236" sldId="257"/>
        </pc:sldMkLst>
        <pc:picChg chg="del">
          <ac:chgData name="Lisa Lodge" userId="d634b5c5-f352-4946-a5cb-fd82c93dff60" providerId="ADAL" clId="{7812AE23-C9C1-479C-933D-93A068B14D1F}" dt="2026-10-22T15:32:36.180" v="28" actId="478"/>
          <ac:picMkLst>
            <pc:docMk/>
            <pc:sldMk cId="1819267236" sldId="257"/>
            <ac:picMk id="3" creationId="{768715B9-04E7-9193-A26B-B2F1123B70F1}"/>
          </ac:picMkLst>
        </pc:picChg>
        <pc:picChg chg="add mod">
          <ac:chgData name="Lisa Lodge" userId="d634b5c5-f352-4946-a5cb-fd82c93dff60" providerId="ADAL" clId="{7812AE23-C9C1-479C-933D-93A068B14D1F}" dt="2026-10-22T15:32:38.448" v="30"/>
          <ac:picMkLst>
            <pc:docMk/>
            <pc:sldMk cId="1819267236" sldId="257"/>
            <ac:picMk id="4" creationId="{5A1047D3-90E9-F8A6-A818-814E9F4B2981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34.439" v="27"/>
        <pc:sldMkLst>
          <pc:docMk/>
          <pc:sldMk cId="300109586" sldId="258"/>
        </pc:sldMkLst>
        <pc:picChg chg="del">
          <ac:chgData name="Lisa Lodge" userId="d634b5c5-f352-4946-a5cb-fd82c93dff60" providerId="ADAL" clId="{7812AE23-C9C1-479C-933D-93A068B14D1F}" dt="2026-10-22T15:32:31.669" v="25" actId="478"/>
          <ac:picMkLst>
            <pc:docMk/>
            <pc:sldMk cId="300109586" sldId="258"/>
            <ac:picMk id="3" creationId="{D75BBE28-06B2-FC75-C1E5-220500400E75}"/>
          </ac:picMkLst>
        </pc:picChg>
        <pc:picChg chg="add mod">
          <ac:chgData name="Lisa Lodge" userId="d634b5c5-f352-4946-a5cb-fd82c93dff60" providerId="ADAL" clId="{7812AE23-C9C1-479C-933D-93A068B14D1F}" dt="2026-10-22T15:32:34.439" v="27"/>
          <ac:picMkLst>
            <pc:docMk/>
            <pc:sldMk cId="300109586" sldId="258"/>
            <ac:picMk id="4" creationId="{49733FEC-4BDF-7D64-1AAB-0465F1B2CE3F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30.111" v="24"/>
        <pc:sldMkLst>
          <pc:docMk/>
          <pc:sldMk cId="1195104690" sldId="259"/>
        </pc:sldMkLst>
        <pc:picChg chg="del">
          <ac:chgData name="Lisa Lodge" userId="d634b5c5-f352-4946-a5cb-fd82c93dff60" providerId="ADAL" clId="{7812AE23-C9C1-479C-933D-93A068B14D1F}" dt="2026-10-22T15:32:27.475" v="22" actId="478"/>
          <ac:picMkLst>
            <pc:docMk/>
            <pc:sldMk cId="1195104690" sldId="259"/>
            <ac:picMk id="3" creationId="{A0E63B9E-4FB2-7371-91A6-AFD9BD32B838}"/>
          </ac:picMkLst>
        </pc:picChg>
        <pc:picChg chg="add mod">
          <ac:chgData name="Lisa Lodge" userId="d634b5c5-f352-4946-a5cb-fd82c93dff60" providerId="ADAL" clId="{7812AE23-C9C1-479C-933D-93A068B14D1F}" dt="2026-10-22T15:32:30.111" v="24"/>
          <ac:picMkLst>
            <pc:docMk/>
            <pc:sldMk cId="1195104690" sldId="259"/>
            <ac:picMk id="4" creationId="{D8B8E7F0-DF39-5209-7088-5522A2A5C35A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25.083" v="21"/>
        <pc:sldMkLst>
          <pc:docMk/>
          <pc:sldMk cId="2626073409" sldId="260"/>
        </pc:sldMkLst>
        <pc:picChg chg="add mod">
          <ac:chgData name="Lisa Lodge" userId="d634b5c5-f352-4946-a5cb-fd82c93dff60" providerId="ADAL" clId="{7812AE23-C9C1-479C-933D-93A068B14D1F}" dt="2026-10-22T15:32:25.083" v="21"/>
          <ac:picMkLst>
            <pc:docMk/>
            <pc:sldMk cId="2626073409" sldId="260"/>
            <ac:picMk id="3" creationId="{184F113F-F8F2-5A00-1B75-3567FF653D19}"/>
          </ac:picMkLst>
        </pc:picChg>
        <pc:picChg chg="del">
          <ac:chgData name="Lisa Lodge" userId="d634b5c5-f352-4946-a5cb-fd82c93dff60" providerId="ADAL" clId="{7812AE23-C9C1-479C-933D-93A068B14D1F}" dt="2026-10-22T15:32:22.714" v="19" actId="478"/>
          <ac:picMkLst>
            <pc:docMk/>
            <pc:sldMk cId="2626073409" sldId="260"/>
            <ac:picMk id="5" creationId="{6E403670-1389-9508-C036-958039497C22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21.143" v="18"/>
        <pc:sldMkLst>
          <pc:docMk/>
          <pc:sldMk cId="1994231994" sldId="262"/>
        </pc:sldMkLst>
        <pc:picChg chg="del">
          <ac:chgData name="Lisa Lodge" userId="d634b5c5-f352-4946-a5cb-fd82c93dff60" providerId="ADAL" clId="{7812AE23-C9C1-479C-933D-93A068B14D1F}" dt="2026-10-22T15:32:18.336" v="16" actId="478"/>
          <ac:picMkLst>
            <pc:docMk/>
            <pc:sldMk cId="1994231994" sldId="262"/>
            <ac:picMk id="3" creationId="{22F6F743-3C69-0D46-4D41-15A8374D039A}"/>
          </ac:picMkLst>
        </pc:picChg>
        <pc:picChg chg="add mod">
          <ac:chgData name="Lisa Lodge" userId="d634b5c5-f352-4946-a5cb-fd82c93dff60" providerId="ADAL" clId="{7812AE23-C9C1-479C-933D-93A068B14D1F}" dt="2026-10-22T15:32:21.143" v="18"/>
          <ac:picMkLst>
            <pc:docMk/>
            <pc:sldMk cId="1994231994" sldId="262"/>
            <ac:picMk id="4" creationId="{3C92F9E6-CB39-3F92-9E27-5E6EB3311400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16.464" v="15"/>
        <pc:sldMkLst>
          <pc:docMk/>
          <pc:sldMk cId="3087168300" sldId="263"/>
        </pc:sldMkLst>
        <pc:picChg chg="del">
          <ac:chgData name="Lisa Lodge" userId="d634b5c5-f352-4946-a5cb-fd82c93dff60" providerId="ADAL" clId="{7812AE23-C9C1-479C-933D-93A068B14D1F}" dt="2026-10-22T15:32:08.910" v="13" actId="478"/>
          <ac:picMkLst>
            <pc:docMk/>
            <pc:sldMk cId="3087168300" sldId="263"/>
            <ac:picMk id="3" creationId="{30F4156B-0FF3-E527-D024-3484DDA00A0F}"/>
          </ac:picMkLst>
        </pc:picChg>
        <pc:picChg chg="add mod">
          <ac:chgData name="Lisa Lodge" userId="d634b5c5-f352-4946-a5cb-fd82c93dff60" providerId="ADAL" clId="{7812AE23-C9C1-479C-933D-93A068B14D1F}" dt="2026-10-22T15:32:16.464" v="15"/>
          <ac:picMkLst>
            <pc:docMk/>
            <pc:sldMk cId="3087168300" sldId="263"/>
            <ac:picMk id="4" creationId="{D765205A-DC68-70DD-1D53-A6C8F8409102}"/>
          </ac:picMkLst>
        </pc:picChg>
      </pc:sldChg>
      <pc:sldChg chg="addSp delSp modSp mod ord">
        <pc:chgData name="Lisa Lodge" userId="d634b5c5-f352-4946-a5cb-fd82c93dff60" providerId="ADAL" clId="{7812AE23-C9C1-479C-933D-93A068B14D1F}" dt="2026-10-22T15:31:51.984" v="6"/>
        <pc:sldMkLst>
          <pc:docMk/>
          <pc:sldMk cId="3203358455" sldId="264"/>
        </pc:sldMkLst>
        <pc:picChg chg="del">
          <ac:chgData name="Lisa Lodge" userId="d634b5c5-f352-4946-a5cb-fd82c93dff60" providerId="ADAL" clId="{7812AE23-C9C1-479C-933D-93A068B14D1F}" dt="2026-10-22T15:31:43.752" v="2" actId="478"/>
          <ac:picMkLst>
            <pc:docMk/>
            <pc:sldMk cId="3203358455" sldId="264"/>
            <ac:picMk id="3" creationId="{33793B7D-17C2-AC99-33E7-48C7A8DD5D40}"/>
          </ac:picMkLst>
        </pc:picChg>
        <pc:picChg chg="add mod">
          <ac:chgData name="Lisa Lodge" userId="d634b5c5-f352-4946-a5cb-fd82c93dff60" providerId="ADAL" clId="{7812AE23-C9C1-479C-933D-93A068B14D1F}" dt="2026-10-22T15:31:49.328" v="4"/>
          <ac:picMkLst>
            <pc:docMk/>
            <pc:sldMk cId="3203358455" sldId="264"/>
            <ac:picMk id="4" creationId="{24212CFD-73DE-C138-C682-356955372415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42.911" v="33"/>
        <pc:sldMkLst>
          <pc:docMk/>
          <pc:sldMk cId="2618994109" sldId="266"/>
        </pc:sldMkLst>
        <pc:picChg chg="del">
          <ac:chgData name="Lisa Lodge" userId="d634b5c5-f352-4946-a5cb-fd82c93dff60" providerId="ADAL" clId="{7812AE23-C9C1-479C-933D-93A068B14D1F}" dt="2026-10-22T15:32:40.221" v="31" actId="478"/>
          <ac:picMkLst>
            <pc:docMk/>
            <pc:sldMk cId="2618994109" sldId="266"/>
            <ac:picMk id="3" creationId="{2B8DC5F0-E9C2-25D2-FF90-F9ABE7208E7F}"/>
          </ac:picMkLst>
        </pc:picChg>
        <pc:picChg chg="add mod">
          <ac:chgData name="Lisa Lodge" userId="d634b5c5-f352-4946-a5cb-fd82c93dff60" providerId="ADAL" clId="{7812AE23-C9C1-479C-933D-93A068B14D1F}" dt="2026-10-22T15:32:42.911" v="33"/>
          <ac:picMkLst>
            <pc:docMk/>
            <pc:sldMk cId="2618994109" sldId="266"/>
            <ac:picMk id="4" creationId="{150143A0-02F0-A924-2626-9A3C6205B434}"/>
          </ac:picMkLst>
        </pc:picChg>
      </pc:sldChg>
      <pc:sldChg chg="addSp delSp modSp add del mod">
        <pc:chgData name="Lisa Lodge" userId="d634b5c5-f352-4946-a5cb-fd82c93dff60" providerId="ADAL" clId="{7812AE23-C9C1-479C-933D-93A068B14D1F}" dt="2026-10-22T15:32:57.996" v="41"/>
        <pc:sldMkLst>
          <pc:docMk/>
          <pc:sldMk cId="2720582910" sldId="267"/>
        </pc:sldMkLst>
        <pc:picChg chg="del">
          <ac:chgData name="Lisa Lodge" userId="d634b5c5-f352-4946-a5cb-fd82c93dff60" providerId="ADAL" clId="{7812AE23-C9C1-479C-933D-93A068B14D1F}" dt="2026-10-22T15:32:55.444" v="39" actId="478"/>
          <ac:picMkLst>
            <pc:docMk/>
            <pc:sldMk cId="2720582910" sldId="267"/>
            <ac:picMk id="3" creationId="{E3C61B28-0BF7-ACC0-0920-C150CB9DF960}"/>
          </ac:picMkLst>
        </pc:picChg>
        <pc:picChg chg="add mod">
          <ac:chgData name="Lisa Lodge" userId="d634b5c5-f352-4946-a5cb-fd82c93dff60" providerId="ADAL" clId="{7812AE23-C9C1-479C-933D-93A068B14D1F}" dt="2026-10-22T15:32:57.996" v="41"/>
          <ac:picMkLst>
            <pc:docMk/>
            <pc:sldMk cId="2720582910" sldId="267"/>
            <ac:picMk id="4" creationId="{BADEAAE9-D35D-9C9F-D9FF-FFE0664E0759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17.996" v="53"/>
        <pc:sldMkLst>
          <pc:docMk/>
          <pc:sldMk cId="3865169469" sldId="273"/>
        </pc:sldMkLst>
        <pc:picChg chg="del">
          <ac:chgData name="Lisa Lodge" userId="d634b5c5-f352-4946-a5cb-fd82c93dff60" providerId="ADAL" clId="{7812AE23-C9C1-479C-933D-93A068B14D1F}" dt="2026-10-22T15:33:15.492" v="51" actId="478"/>
          <ac:picMkLst>
            <pc:docMk/>
            <pc:sldMk cId="3865169469" sldId="273"/>
            <ac:picMk id="3" creationId="{3F02FFD7-8B63-8BAC-F8DE-7EA32308A9AF}"/>
          </ac:picMkLst>
        </pc:picChg>
        <pc:picChg chg="add mod">
          <ac:chgData name="Lisa Lodge" userId="d634b5c5-f352-4946-a5cb-fd82c93dff60" providerId="ADAL" clId="{7812AE23-C9C1-479C-933D-93A068B14D1F}" dt="2026-10-22T15:33:17.996" v="53"/>
          <ac:picMkLst>
            <pc:docMk/>
            <pc:sldMk cId="3865169469" sldId="273"/>
            <ac:picMk id="4" creationId="{2539C97C-582C-A250-E0BB-43E092288287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06.798" v="47"/>
        <pc:sldMkLst>
          <pc:docMk/>
          <pc:sldMk cId="3331043331" sldId="274"/>
        </pc:sldMkLst>
        <pc:picChg chg="del">
          <ac:chgData name="Lisa Lodge" userId="d634b5c5-f352-4946-a5cb-fd82c93dff60" providerId="ADAL" clId="{7812AE23-C9C1-479C-933D-93A068B14D1F}" dt="2026-10-22T15:33:04.432" v="45" actId="478"/>
          <ac:picMkLst>
            <pc:docMk/>
            <pc:sldMk cId="3331043331" sldId="274"/>
            <ac:picMk id="3" creationId="{89B902E5-50A0-D436-B8A3-515238BFE082}"/>
          </ac:picMkLst>
        </pc:picChg>
        <pc:picChg chg="add mod">
          <ac:chgData name="Lisa Lodge" userId="d634b5c5-f352-4946-a5cb-fd82c93dff60" providerId="ADAL" clId="{7812AE23-C9C1-479C-933D-93A068B14D1F}" dt="2026-10-22T15:33:06.798" v="47"/>
          <ac:picMkLst>
            <pc:docMk/>
            <pc:sldMk cId="3331043331" sldId="274"/>
            <ac:picMk id="4" creationId="{1D220167-F672-341E-A3F8-FA957B052966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02.391" v="44"/>
        <pc:sldMkLst>
          <pc:docMk/>
          <pc:sldMk cId="946847082" sldId="275"/>
        </pc:sldMkLst>
        <pc:picChg chg="del">
          <ac:chgData name="Lisa Lodge" userId="d634b5c5-f352-4946-a5cb-fd82c93dff60" providerId="ADAL" clId="{7812AE23-C9C1-479C-933D-93A068B14D1F}" dt="2026-10-22T15:33:00.255" v="42" actId="478"/>
          <ac:picMkLst>
            <pc:docMk/>
            <pc:sldMk cId="946847082" sldId="275"/>
            <ac:picMk id="3" creationId="{359B3A60-5886-1965-EA13-B6A336C29CB8}"/>
          </ac:picMkLst>
        </pc:picChg>
        <pc:picChg chg="add mod">
          <ac:chgData name="Lisa Lodge" userId="d634b5c5-f352-4946-a5cb-fd82c93dff60" providerId="ADAL" clId="{7812AE23-C9C1-479C-933D-93A068B14D1F}" dt="2026-10-22T15:33:02.391" v="44"/>
          <ac:picMkLst>
            <pc:docMk/>
            <pc:sldMk cId="946847082" sldId="275"/>
            <ac:picMk id="4" creationId="{3F8177B8-F592-8563-8087-4EF4328F5615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04.873" v="12" actId="167"/>
        <pc:sldMkLst>
          <pc:docMk/>
          <pc:sldMk cId="3871281771" sldId="282"/>
        </pc:sldMkLst>
        <pc:picChg chg="del">
          <ac:chgData name="Lisa Lodge" userId="d634b5c5-f352-4946-a5cb-fd82c93dff60" providerId="ADAL" clId="{7812AE23-C9C1-479C-933D-93A068B14D1F}" dt="2026-10-22T15:31:58.112" v="9" actId="478"/>
          <ac:picMkLst>
            <pc:docMk/>
            <pc:sldMk cId="3871281771" sldId="282"/>
            <ac:picMk id="3" creationId="{4A3AC0DA-BB2D-B781-34E4-DD45D6F857EB}"/>
          </ac:picMkLst>
        </pc:picChg>
        <pc:picChg chg="add mod ord">
          <ac:chgData name="Lisa Lodge" userId="d634b5c5-f352-4946-a5cb-fd82c93dff60" providerId="ADAL" clId="{7812AE23-C9C1-479C-933D-93A068B14D1F}" dt="2026-10-22T15:32:04.873" v="12" actId="167"/>
          <ac:picMkLst>
            <pc:docMk/>
            <pc:sldMk cId="3871281771" sldId="282"/>
            <ac:picMk id="4" creationId="{DE4819D6-2484-30FF-20D1-0386B61062E3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27.108" v="57" actId="167"/>
        <pc:sldMkLst>
          <pc:docMk/>
          <pc:sldMk cId="1723814972" sldId="283"/>
        </pc:sldMkLst>
        <pc:picChg chg="del">
          <ac:chgData name="Lisa Lodge" userId="d634b5c5-f352-4946-a5cb-fd82c93dff60" providerId="ADAL" clId="{7812AE23-C9C1-479C-933D-93A068B14D1F}" dt="2026-10-22T15:33:21.235" v="54" actId="478"/>
          <ac:picMkLst>
            <pc:docMk/>
            <pc:sldMk cId="1723814972" sldId="283"/>
            <ac:picMk id="3" creationId="{73E41655-2A2B-C12B-7D02-041CDF253547}"/>
          </ac:picMkLst>
        </pc:picChg>
        <pc:picChg chg="add mod ord">
          <ac:chgData name="Lisa Lodge" userId="d634b5c5-f352-4946-a5cb-fd82c93dff60" providerId="ADAL" clId="{7812AE23-C9C1-479C-933D-93A068B14D1F}" dt="2026-10-22T15:33:27.108" v="57" actId="167"/>
          <ac:picMkLst>
            <pc:docMk/>
            <pc:sldMk cId="1723814972" sldId="283"/>
            <ac:picMk id="4" creationId="{25077929-FAEF-DC71-DE63-FFDCDEFFAF1E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37.669" v="61" actId="167"/>
        <pc:sldMkLst>
          <pc:docMk/>
          <pc:sldMk cId="3245167478" sldId="284"/>
        </pc:sldMkLst>
        <pc:picChg chg="del">
          <ac:chgData name="Lisa Lodge" userId="d634b5c5-f352-4946-a5cb-fd82c93dff60" providerId="ADAL" clId="{7812AE23-C9C1-479C-933D-93A068B14D1F}" dt="2026-10-22T15:33:31.876" v="58" actId="478"/>
          <ac:picMkLst>
            <pc:docMk/>
            <pc:sldMk cId="3245167478" sldId="284"/>
            <ac:picMk id="3" creationId="{F1C278CC-89D3-BD69-AB70-96C0ED16DC20}"/>
          </ac:picMkLst>
        </pc:picChg>
        <pc:picChg chg="add mod ord">
          <ac:chgData name="Lisa Lodge" userId="d634b5c5-f352-4946-a5cb-fd82c93dff60" providerId="ADAL" clId="{7812AE23-C9C1-479C-933D-93A068B14D1F}" dt="2026-10-22T15:33:37.669" v="61" actId="167"/>
          <ac:picMkLst>
            <pc:docMk/>
            <pc:sldMk cId="3245167478" sldId="284"/>
            <ac:picMk id="4" creationId="{0DCE896B-A981-6D96-68F4-48F7E031EE92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48.579" v="66" actId="167"/>
        <pc:sldMkLst>
          <pc:docMk/>
          <pc:sldMk cId="1956410818" sldId="285"/>
        </pc:sldMkLst>
        <pc:picChg chg="del mod">
          <ac:chgData name="Lisa Lodge" userId="d634b5c5-f352-4946-a5cb-fd82c93dff60" providerId="ADAL" clId="{7812AE23-C9C1-479C-933D-93A068B14D1F}" dt="2026-10-22T15:33:42.597" v="63" actId="478"/>
          <ac:picMkLst>
            <pc:docMk/>
            <pc:sldMk cId="1956410818" sldId="285"/>
            <ac:picMk id="3" creationId="{774774FE-409C-5A10-035A-E17C4C1F2C64}"/>
          </ac:picMkLst>
        </pc:picChg>
        <pc:picChg chg="add mod ord">
          <ac:chgData name="Lisa Lodge" userId="d634b5c5-f352-4946-a5cb-fd82c93dff60" providerId="ADAL" clId="{7812AE23-C9C1-479C-933D-93A068B14D1F}" dt="2026-10-22T15:33:48.579" v="66" actId="167"/>
          <ac:picMkLst>
            <pc:docMk/>
            <pc:sldMk cId="1956410818" sldId="285"/>
            <ac:picMk id="4" creationId="{DC06E83C-C673-AAC9-CC72-F31EC626E1BA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58.814" v="70" actId="167"/>
        <pc:sldMkLst>
          <pc:docMk/>
          <pc:sldMk cId="1387600261" sldId="287"/>
        </pc:sldMkLst>
        <pc:picChg chg="del">
          <ac:chgData name="Lisa Lodge" userId="d634b5c5-f352-4946-a5cb-fd82c93dff60" providerId="ADAL" clId="{7812AE23-C9C1-479C-933D-93A068B14D1F}" dt="2026-10-22T15:33:52.836" v="67" actId="478"/>
          <ac:picMkLst>
            <pc:docMk/>
            <pc:sldMk cId="1387600261" sldId="287"/>
            <ac:picMk id="3" creationId="{C6C8B8C0-5D70-2FC2-5C75-0296359C5E38}"/>
          </ac:picMkLst>
        </pc:picChg>
        <pc:picChg chg="add mod ord">
          <ac:chgData name="Lisa Lodge" userId="d634b5c5-f352-4946-a5cb-fd82c93dff60" providerId="ADAL" clId="{7812AE23-C9C1-479C-933D-93A068B14D1F}" dt="2026-10-22T15:33:58.814" v="70" actId="167"/>
          <ac:picMkLst>
            <pc:docMk/>
            <pc:sldMk cId="1387600261" sldId="287"/>
            <ac:picMk id="4" creationId="{FEFAF707-094F-F7A9-7DD4-C52C8A18F530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2:47.322" v="36"/>
        <pc:sldMkLst>
          <pc:docMk/>
          <pc:sldMk cId="1868784646" sldId="289"/>
        </pc:sldMkLst>
        <pc:picChg chg="del">
          <ac:chgData name="Lisa Lodge" userId="d634b5c5-f352-4946-a5cb-fd82c93dff60" providerId="ADAL" clId="{7812AE23-C9C1-479C-933D-93A068B14D1F}" dt="2026-10-22T15:32:44.299" v="34" actId="478"/>
          <ac:picMkLst>
            <pc:docMk/>
            <pc:sldMk cId="1868784646" sldId="289"/>
            <ac:picMk id="3" creationId="{5EDADDD8-88DC-C629-FE6E-BFD2E5791004}"/>
          </ac:picMkLst>
        </pc:picChg>
        <pc:picChg chg="add mod">
          <ac:chgData name="Lisa Lodge" userId="d634b5c5-f352-4946-a5cb-fd82c93dff60" providerId="ADAL" clId="{7812AE23-C9C1-479C-933D-93A068B14D1F}" dt="2026-10-22T15:32:47.322" v="36"/>
          <ac:picMkLst>
            <pc:docMk/>
            <pc:sldMk cId="1868784646" sldId="289"/>
            <ac:picMk id="4" creationId="{325EA093-1C43-554E-8E66-274DC72C32D6}"/>
          </ac:picMkLst>
        </pc:picChg>
      </pc:sldChg>
      <pc:sldChg chg="addSp delSp modSp mod">
        <pc:chgData name="Lisa Lodge" userId="d634b5c5-f352-4946-a5cb-fd82c93dff60" providerId="ADAL" clId="{7812AE23-C9C1-479C-933D-93A068B14D1F}" dt="2026-10-22T15:33:11.796" v="50"/>
        <pc:sldMkLst>
          <pc:docMk/>
          <pc:sldMk cId="3510307892" sldId="290"/>
        </pc:sldMkLst>
        <pc:picChg chg="del">
          <ac:chgData name="Lisa Lodge" userId="d634b5c5-f352-4946-a5cb-fd82c93dff60" providerId="ADAL" clId="{7812AE23-C9C1-479C-933D-93A068B14D1F}" dt="2026-10-22T15:33:09.421" v="48" actId="478"/>
          <ac:picMkLst>
            <pc:docMk/>
            <pc:sldMk cId="3510307892" sldId="290"/>
            <ac:picMk id="3" creationId="{1BE9F2B8-50EF-A119-6DB6-92EDD3917768}"/>
          </ac:picMkLst>
        </pc:picChg>
        <pc:picChg chg="add mod">
          <ac:chgData name="Lisa Lodge" userId="d634b5c5-f352-4946-a5cb-fd82c93dff60" providerId="ADAL" clId="{7812AE23-C9C1-479C-933D-93A068B14D1F}" dt="2026-10-22T15:33:11.796" v="50"/>
          <ac:picMkLst>
            <pc:docMk/>
            <pc:sldMk cId="3510307892" sldId="290"/>
            <ac:picMk id="4" creationId="{A9BD0129-14CB-23A3-95AF-71F89B289B2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22/10/2026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emojipedia.org/whats-new-in-unicode-18-0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s://youtu.be/eukASsXbMQM?si=oBNDjamfpA8IbI6G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youtu.be/eukASsXbMQM?si=oBNDjamfpA8IbI6G" TargetMode="External"/><Relationship Id="rId4" Type="http://schemas.openxmlformats.org/officeDocument/2006/relationships/hyperlink" Target="https://blog.emojipedia.org/whats-new-in-unicode-18-0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icturenewsprimary/" TargetMode="External"/><Relationship Id="rId7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x.com/HelpPicture" TargetMode="External"/><Relationship Id="rId5" Type="http://schemas.openxmlformats.org/officeDocument/2006/relationships/hyperlink" Target="mailto:help@picture-news.co.uk?subject=This%20week's%20news" TargetMode="External"/><Relationship Id="rId4" Type="http://schemas.openxmlformats.org/officeDocument/2006/relationships/hyperlink" Target="https://www.facebook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212CFD-73DE-C138-C682-356955372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CB40E7-AAFE-F0A7-B15F-3CDF9340C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4819D6-2484-30FF-20D1-0386B6106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524BCC8A-F307-4D59-FFF4-F8BE0EBCAAE8}"/>
              </a:ext>
            </a:extLst>
          </p:cNvPr>
          <p:cNvSpPr/>
          <p:nvPr/>
        </p:nvSpPr>
        <p:spPr>
          <a:xfrm>
            <a:off x="6816899" y="5897103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F6392360-6902-3DCE-FDEA-51D80934A666}"/>
              </a:ext>
            </a:extLst>
          </p:cNvPr>
          <p:cNvSpPr/>
          <p:nvPr/>
        </p:nvSpPr>
        <p:spPr>
          <a:xfrm>
            <a:off x="6683601" y="6194621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35A07CD2-EBF3-93FD-AAF1-CA12C0826722}"/>
              </a:ext>
            </a:extLst>
          </p:cNvPr>
          <p:cNvSpPr/>
          <p:nvPr/>
        </p:nvSpPr>
        <p:spPr>
          <a:xfrm>
            <a:off x="6816899" y="6512659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65205A-DC68-70DD-1D53-A6C8F8409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C92F9E6-CB39-3F92-9E27-5E6EB3311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4F113F-F8F2-5A00-1B75-3567FF653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B8E7F0-DF39-5209-7088-5522A2A5C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733FEC-4BDF-7D64-1AAB-0465F1B2C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1047D3-90E9-F8A6-A818-814E9F4B29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0143A0-02F0-A924-2626-9A3C6205B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25EA093-1C43-554E-8E66-274DC72C3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DEAAE9-D35D-9C9F-D9FF-FFE0664E0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8177B8-F592-8563-8087-4EF4328F5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220167-F672-341E-A3F8-FA957B052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BD0129-14CB-23A3-95AF-71F89B289B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39C97C-582C-A250-E0BB-43E092288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077929-FAEF-DC71-DE63-FFDCDEFFA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18D15723-B7BA-FE7C-F6C4-6F3C489282EB}"/>
              </a:ext>
            </a:extLst>
          </p:cNvPr>
          <p:cNvSpPr/>
          <p:nvPr/>
        </p:nvSpPr>
        <p:spPr>
          <a:xfrm>
            <a:off x="7406349" y="2417329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0D4B8C2A-62ED-9C5C-1262-E633878F2568}"/>
              </a:ext>
            </a:extLst>
          </p:cNvPr>
          <p:cNvSpPr/>
          <p:nvPr/>
        </p:nvSpPr>
        <p:spPr>
          <a:xfrm>
            <a:off x="7406349" y="1602880"/>
            <a:ext cx="315192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6B92F2E7-8AE2-6343-CFDA-EE89E2C4A0E1}"/>
              </a:ext>
            </a:extLst>
          </p:cNvPr>
          <p:cNvSpPr/>
          <p:nvPr/>
        </p:nvSpPr>
        <p:spPr>
          <a:xfrm>
            <a:off x="7406349" y="1956390"/>
            <a:ext cx="3066579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814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CE896B-A981-6D96-68F4-48F7E031EE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40FAD393-7584-9D2B-AADA-978DADBF8D19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5519C5B2-E9DE-8889-1E3B-512250D55119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D5A5AE3A-6655-B66D-9878-45AB31489363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hlinkClick r:id="rId6"/>
            <a:extLst>
              <a:ext uri="{FF2B5EF4-FFF2-40B4-BE49-F238E27FC236}">
                <a16:creationId xmlns:a16="http://schemas.microsoft.com/office/drawing/2014/main" id="{62044E81-5A0C-42F7-F550-69C6F321A55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529">
            <a:hlinkClick r:id="rId7"/>
            <a:extLst>
              <a:ext uri="{FF2B5EF4-FFF2-40B4-BE49-F238E27FC236}">
                <a16:creationId xmlns:a16="http://schemas.microsoft.com/office/drawing/2014/main" id="{70025ED6-3213-3830-1E86-1340FD845697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245167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06E83C-C673-AAC9-CC72-F31EC626E1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8CF97202-4938-88F4-AB7C-673C233B2F11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C1921053-1543-6A16-A711-D131F33C51CF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F01AA209-46D1-5F6C-42CA-724F0CB2F3C7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956410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FAF707-094F-F7A9-7DD4-C52C8A18F5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90F5A5C9-3D0C-746E-2E8E-D5B797962ADD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76F74306-D3E6-5ABB-6C03-21671DFA1A8C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A07032ED-B2C1-E31F-32F6-F8B5E3295472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 xsi:nil="true"/>
    <Delivery_Option xmlns="4aed504c-ebe7-463e-82c7-15fe6339b33a" xsi:nil="true"/>
    <Schedule_ID xmlns="4aed504c-ebe7-463e-82c7-15fe6339b33a" xsi:nil="true"/>
    <Delivery_Purpose xmlns="4aed504c-ebe7-463e-82c7-15fe6339b33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47A20-002D-4AB8-ABB3-0B21AF86A9E8}">
  <ds:schemaRefs>
    <ds:schemaRef ds:uri="http://schemas.microsoft.com/office/2006/documentManagement/types"/>
    <ds:schemaRef ds:uri="http://www.w3.org/XML/1998/namespace"/>
    <ds:schemaRef ds:uri="2bba036e-3261-42ff-ac2c-3ab430ee1e45"/>
    <ds:schemaRef ds:uri="44790e13-f532-45ba-883a-ea4e13c1e09a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678FE5-4C07-434B-A43E-DD4C80B2D13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Lisa Lodge</cp:lastModifiedBy>
  <cp:revision>26</cp:revision>
  <dcterms:created xsi:type="dcterms:W3CDTF">2022-03-08T17:50:39Z</dcterms:created>
  <dcterms:modified xsi:type="dcterms:W3CDTF">2026-10-22T15:34:03Z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