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64" r:id="rId6"/>
    <p:sldId id="282" r:id="rId7"/>
    <p:sldId id="263" r:id="rId8"/>
    <p:sldId id="262" r:id="rId9"/>
    <p:sldId id="260" r:id="rId10"/>
    <p:sldId id="259" r:id="rId11"/>
    <p:sldId id="258" r:id="rId12"/>
    <p:sldId id="257" r:id="rId13"/>
    <p:sldId id="266" r:id="rId14"/>
    <p:sldId id="289" r:id="rId15"/>
    <p:sldId id="267" r:id="rId16"/>
    <p:sldId id="275" r:id="rId17"/>
    <p:sldId id="274" r:id="rId18"/>
    <p:sldId id="290" r:id="rId19"/>
    <p:sldId id="273" r:id="rId20"/>
    <p:sldId id="283" r:id="rId21"/>
    <p:sldId id="284" r:id="rId22"/>
    <p:sldId id="285" r:id="rId23"/>
    <p:sldId id="287" r:id="rId24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51" y="57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sa Lodge" userId="d634b5c5-f352-4946-a5cb-fd82c93dff60" providerId="ADAL" clId="{7812AE23-C9C1-479C-933D-93A068B14D1F}"/>
    <pc:docChg chg="custSel modSld">
      <pc:chgData name="Lisa Lodge" userId="d634b5c5-f352-4946-a5cb-fd82c93dff60" providerId="ADAL" clId="{7812AE23-C9C1-479C-933D-93A068B14D1F}" dt="2026-10-28T08:55:05.978" v="217" actId="167"/>
      <pc:docMkLst>
        <pc:docMk/>
      </pc:docMkLst>
      <pc:sldChg chg="addSp delSp modSp mod">
        <pc:chgData name="Lisa Lodge" userId="d634b5c5-f352-4946-a5cb-fd82c93dff60" providerId="ADAL" clId="{7812AE23-C9C1-479C-933D-93A068B14D1F}" dt="2026-10-28T08:53:34.355" v="155"/>
        <pc:sldMkLst>
          <pc:docMk/>
          <pc:sldMk cId="2534504061" sldId="256"/>
        </pc:sldMkLst>
        <pc:picChg chg="add mod">
          <ac:chgData name="Lisa Lodge" userId="d634b5c5-f352-4946-a5cb-fd82c93dff60" providerId="ADAL" clId="{7812AE23-C9C1-479C-933D-93A068B14D1F}" dt="2026-10-28T08:53:34.355" v="155"/>
          <ac:picMkLst>
            <pc:docMk/>
            <pc:sldMk cId="2534504061" sldId="256"/>
            <ac:picMk id="3" creationId="{BA1AD4C8-C799-FCF9-9AC0-7A5BD450FB34}"/>
          </ac:picMkLst>
        </pc:picChg>
        <pc:picChg chg="add del mod">
          <ac:chgData name="Lisa Lodge" userId="d634b5c5-f352-4946-a5cb-fd82c93dff60" providerId="ADAL" clId="{7812AE23-C9C1-479C-933D-93A068B14D1F}" dt="2026-10-28T08:53:32.997" v="153" actId="478"/>
          <ac:picMkLst>
            <pc:docMk/>
            <pc:sldMk cId="2534504061" sldId="256"/>
            <ac:picMk id="4" creationId="{CED7381F-A263-25B9-A1B0-D97C8F1EC8F2}"/>
          </ac:picMkLst>
        </pc:picChg>
      </pc:sldChg>
      <pc:sldChg chg="addSp delSp modSp mod">
        <pc:chgData name="Lisa Lodge" userId="d634b5c5-f352-4946-a5cb-fd82c93dff60" providerId="ADAL" clId="{7812AE23-C9C1-479C-933D-93A068B14D1F}" dt="2026-10-28T08:54:05.996" v="180"/>
        <pc:sldMkLst>
          <pc:docMk/>
          <pc:sldMk cId="1819267236" sldId="257"/>
        </pc:sldMkLst>
        <pc:picChg chg="add mod">
          <ac:chgData name="Lisa Lodge" userId="d634b5c5-f352-4946-a5cb-fd82c93dff60" providerId="ADAL" clId="{7812AE23-C9C1-479C-933D-93A068B14D1F}" dt="2026-10-28T08:54:05.996" v="180"/>
          <ac:picMkLst>
            <pc:docMk/>
            <pc:sldMk cId="1819267236" sldId="257"/>
            <ac:picMk id="3" creationId="{84CA1F24-CD0A-4E5A-FCC6-BFEE1B275474}"/>
          </ac:picMkLst>
        </pc:picChg>
        <pc:picChg chg="add del mod">
          <ac:chgData name="Lisa Lodge" userId="d634b5c5-f352-4946-a5cb-fd82c93dff60" providerId="ADAL" clId="{7812AE23-C9C1-479C-933D-93A068B14D1F}" dt="2026-10-28T08:54:04.571" v="178" actId="478"/>
          <ac:picMkLst>
            <pc:docMk/>
            <pc:sldMk cId="1819267236" sldId="257"/>
            <ac:picMk id="4" creationId="{75B2AE57-2E1B-6A22-86C0-36B1D351AE15}"/>
          </ac:picMkLst>
        </pc:picChg>
      </pc:sldChg>
      <pc:sldChg chg="addSp delSp modSp mod">
        <pc:chgData name="Lisa Lodge" userId="d634b5c5-f352-4946-a5cb-fd82c93dff60" providerId="ADAL" clId="{7812AE23-C9C1-479C-933D-93A068B14D1F}" dt="2026-10-28T08:54:03.185" v="177"/>
        <pc:sldMkLst>
          <pc:docMk/>
          <pc:sldMk cId="300109586" sldId="258"/>
        </pc:sldMkLst>
        <pc:picChg chg="add mod">
          <ac:chgData name="Lisa Lodge" userId="d634b5c5-f352-4946-a5cb-fd82c93dff60" providerId="ADAL" clId="{7812AE23-C9C1-479C-933D-93A068B14D1F}" dt="2026-10-28T08:54:03.185" v="177"/>
          <ac:picMkLst>
            <pc:docMk/>
            <pc:sldMk cId="300109586" sldId="258"/>
            <ac:picMk id="3" creationId="{7EEAEAF9-DBCF-0571-1254-2EADC489D3EC}"/>
          </ac:picMkLst>
        </pc:picChg>
        <pc:picChg chg="add del mod">
          <ac:chgData name="Lisa Lodge" userId="d634b5c5-f352-4946-a5cb-fd82c93dff60" providerId="ADAL" clId="{7812AE23-C9C1-479C-933D-93A068B14D1F}" dt="2026-10-28T08:54:01.926" v="175" actId="478"/>
          <ac:picMkLst>
            <pc:docMk/>
            <pc:sldMk cId="300109586" sldId="258"/>
            <ac:picMk id="4" creationId="{32B80754-7ABB-2432-F42A-C2040D3A7739}"/>
          </ac:picMkLst>
        </pc:picChg>
      </pc:sldChg>
      <pc:sldChg chg="addSp delSp modSp mod">
        <pc:chgData name="Lisa Lodge" userId="d634b5c5-f352-4946-a5cb-fd82c93dff60" providerId="ADAL" clId="{7812AE23-C9C1-479C-933D-93A068B14D1F}" dt="2026-10-28T08:53:59.597" v="174"/>
        <pc:sldMkLst>
          <pc:docMk/>
          <pc:sldMk cId="1195104690" sldId="259"/>
        </pc:sldMkLst>
        <pc:picChg chg="add mod">
          <ac:chgData name="Lisa Lodge" userId="d634b5c5-f352-4946-a5cb-fd82c93dff60" providerId="ADAL" clId="{7812AE23-C9C1-479C-933D-93A068B14D1F}" dt="2026-10-28T08:53:59.597" v="174"/>
          <ac:picMkLst>
            <pc:docMk/>
            <pc:sldMk cId="1195104690" sldId="259"/>
            <ac:picMk id="3" creationId="{4F2FAEFA-39A5-49D7-C87F-0EFEF66EADDB}"/>
          </ac:picMkLst>
        </pc:picChg>
        <pc:picChg chg="add del mod">
          <ac:chgData name="Lisa Lodge" userId="d634b5c5-f352-4946-a5cb-fd82c93dff60" providerId="ADAL" clId="{7812AE23-C9C1-479C-933D-93A068B14D1F}" dt="2026-10-28T08:53:58.379" v="172" actId="478"/>
          <ac:picMkLst>
            <pc:docMk/>
            <pc:sldMk cId="1195104690" sldId="259"/>
            <ac:picMk id="4" creationId="{0BFD81F6-2DC9-40F2-F817-AA3BB3EE4C67}"/>
          </ac:picMkLst>
        </pc:picChg>
      </pc:sldChg>
      <pc:sldChg chg="addSp delSp modSp mod">
        <pc:chgData name="Lisa Lodge" userId="d634b5c5-f352-4946-a5cb-fd82c93dff60" providerId="ADAL" clId="{7812AE23-C9C1-479C-933D-93A068B14D1F}" dt="2026-10-28T08:53:56.500" v="171"/>
        <pc:sldMkLst>
          <pc:docMk/>
          <pc:sldMk cId="2626073409" sldId="260"/>
        </pc:sldMkLst>
        <pc:picChg chg="add del mod">
          <ac:chgData name="Lisa Lodge" userId="d634b5c5-f352-4946-a5cb-fd82c93dff60" providerId="ADAL" clId="{7812AE23-C9C1-479C-933D-93A068B14D1F}" dt="2026-10-28T08:53:54.953" v="169" actId="478"/>
          <ac:picMkLst>
            <pc:docMk/>
            <pc:sldMk cId="2626073409" sldId="260"/>
            <ac:picMk id="3" creationId="{69F6E9D2-581B-FF40-A08D-635F9665AA16}"/>
          </ac:picMkLst>
        </pc:picChg>
        <pc:picChg chg="add mod">
          <ac:chgData name="Lisa Lodge" userId="d634b5c5-f352-4946-a5cb-fd82c93dff60" providerId="ADAL" clId="{7812AE23-C9C1-479C-933D-93A068B14D1F}" dt="2026-10-28T08:53:56.500" v="171"/>
          <ac:picMkLst>
            <pc:docMk/>
            <pc:sldMk cId="2626073409" sldId="260"/>
            <ac:picMk id="4" creationId="{BEB81218-F743-15E8-F4D8-ABFE559FC44F}"/>
          </ac:picMkLst>
        </pc:picChg>
      </pc:sldChg>
      <pc:sldChg chg="addSp delSp modSp mod">
        <pc:chgData name="Lisa Lodge" userId="d634b5c5-f352-4946-a5cb-fd82c93dff60" providerId="ADAL" clId="{7812AE23-C9C1-479C-933D-93A068B14D1F}" dt="2026-10-28T08:53:52.964" v="168"/>
        <pc:sldMkLst>
          <pc:docMk/>
          <pc:sldMk cId="1994231994" sldId="262"/>
        </pc:sldMkLst>
        <pc:picChg chg="add mod">
          <ac:chgData name="Lisa Lodge" userId="d634b5c5-f352-4946-a5cb-fd82c93dff60" providerId="ADAL" clId="{7812AE23-C9C1-479C-933D-93A068B14D1F}" dt="2026-10-28T08:53:52.964" v="168"/>
          <ac:picMkLst>
            <pc:docMk/>
            <pc:sldMk cId="1994231994" sldId="262"/>
            <ac:picMk id="3" creationId="{F5F6E034-E949-33A4-1EB3-3E84E11BAF69}"/>
          </ac:picMkLst>
        </pc:picChg>
        <pc:picChg chg="add del mod">
          <ac:chgData name="Lisa Lodge" userId="d634b5c5-f352-4946-a5cb-fd82c93dff60" providerId="ADAL" clId="{7812AE23-C9C1-479C-933D-93A068B14D1F}" dt="2026-10-28T08:53:51.626" v="166" actId="478"/>
          <ac:picMkLst>
            <pc:docMk/>
            <pc:sldMk cId="1994231994" sldId="262"/>
            <ac:picMk id="4" creationId="{C69D82AC-2D5C-C007-434B-EFC913B41BAB}"/>
          </ac:picMkLst>
        </pc:picChg>
      </pc:sldChg>
      <pc:sldChg chg="addSp delSp modSp mod">
        <pc:chgData name="Lisa Lodge" userId="d634b5c5-f352-4946-a5cb-fd82c93dff60" providerId="ADAL" clId="{7812AE23-C9C1-479C-933D-93A068B14D1F}" dt="2026-10-28T08:53:49.081" v="165"/>
        <pc:sldMkLst>
          <pc:docMk/>
          <pc:sldMk cId="3087168300" sldId="263"/>
        </pc:sldMkLst>
        <pc:picChg chg="add mod">
          <ac:chgData name="Lisa Lodge" userId="d634b5c5-f352-4946-a5cb-fd82c93dff60" providerId="ADAL" clId="{7812AE23-C9C1-479C-933D-93A068B14D1F}" dt="2026-10-28T08:53:49.081" v="165"/>
          <ac:picMkLst>
            <pc:docMk/>
            <pc:sldMk cId="3087168300" sldId="263"/>
            <ac:picMk id="3" creationId="{F5947536-A0F0-B750-A7B2-774220E05A73}"/>
          </ac:picMkLst>
        </pc:picChg>
        <pc:picChg chg="add del mod">
          <ac:chgData name="Lisa Lodge" userId="d634b5c5-f352-4946-a5cb-fd82c93dff60" providerId="ADAL" clId="{7812AE23-C9C1-479C-933D-93A068B14D1F}" dt="2026-10-28T08:53:47.729" v="163" actId="478"/>
          <ac:picMkLst>
            <pc:docMk/>
            <pc:sldMk cId="3087168300" sldId="263"/>
            <ac:picMk id="4" creationId="{C4E83C3A-143A-8538-BB77-0AE9738FF34B}"/>
          </ac:picMkLst>
        </pc:picChg>
      </pc:sldChg>
      <pc:sldChg chg="addSp delSp modSp mod">
        <pc:chgData name="Lisa Lodge" userId="d634b5c5-f352-4946-a5cb-fd82c93dff60" providerId="ADAL" clId="{7812AE23-C9C1-479C-933D-93A068B14D1F}" dt="2026-10-28T08:53:37.249" v="158"/>
        <pc:sldMkLst>
          <pc:docMk/>
          <pc:sldMk cId="3203358455" sldId="264"/>
        </pc:sldMkLst>
        <pc:picChg chg="add mod">
          <ac:chgData name="Lisa Lodge" userId="d634b5c5-f352-4946-a5cb-fd82c93dff60" providerId="ADAL" clId="{7812AE23-C9C1-479C-933D-93A068B14D1F}" dt="2026-10-28T08:53:37.249" v="158"/>
          <ac:picMkLst>
            <pc:docMk/>
            <pc:sldMk cId="3203358455" sldId="264"/>
            <ac:picMk id="3" creationId="{7E349AC6-46C5-3CD9-4C3B-78D19B616691}"/>
          </ac:picMkLst>
        </pc:picChg>
        <pc:picChg chg="add del mod">
          <ac:chgData name="Lisa Lodge" userId="d634b5c5-f352-4946-a5cb-fd82c93dff60" providerId="ADAL" clId="{7812AE23-C9C1-479C-933D-93A068B14D1F}" dt="2026-10-28T08:53:36.079" v="156" actId="478"/>
          <ac:picMkLst>
            <pc:docMk/>
            <pc:sldMk cId="3203358455" sldId="264"/>
            <ac:picMk id="4" creationId="{02AA9EA0-0563-9824-3DC7-A545E6861BAF}"/>
          </ac:picMkLst>
        </pc:picChg>
      </pc:sldChg>
      <pc:sldChg chg="addSp delSp modSp mod">
        <pc:chgData name="Lisa Lodge" userId="d634b5c5-f352-4946-a5cb-fd82c93dff60" providerId="ADAL" clId="{7812AE23-C9C1-479C-933D-93A068B14D1F}" dt="2026-10-28T08:54:10.420" v="183"/>
        <pc:sldMkLst>
          <pc:docMk/>
          <pc:sldMk cId="2618994109" sldId="266"/>
        </pc:sldMkLst>
        <pc:picChg chg="add mod">
          <ac:chgData name="Lisa Lodge" userId="d634b5c5-f352-4946-a5cb-fd82c93dff60" providerId="ADAL" clId="{7812AE23-C9C1-479C-933D-93A068B14D1F}" dt="2026-10-28T08:54:10.420" v="183"/>
          <ac:picMkLst>
            <pc:docMk/>
            <pc:sldMk cId="2618994109" sldId="266"/>
            <ac:picMk id="3" creationId="{7E8C754D-BF2B-B019-5035-27F9B169E603}"/>
          </ac:picMkLst>
        </pc:picChg>
        <pc:picChg chg="add del mod">
          <ac:chgData name="Lisa Lodge" userId="d634b5c5-f352-4946-a5cb-fd82c93dff60" providerId="ADAL" clId="{7812AE23-C9C1-479C-933D-93A068B14D1F}" dt="2026-10-28T08:54:08.930" v="181" actId="478"/>
          <ac:picMkLst>
            <pc:docMk/>
            <pc:sldMk cId="2618994109" sldId="266"/>
            <ac:picMk id="4" creationId="{BBD51651-A12C-53F5-7361-2D6AA8EAE58A}"/>
          </ac:picMkLst>
        </pc:picChg>
      </pc:sldChg>
      <pc:sldChg chg="addSp delSp modSp mod">
        <pc:chgData name="Lisa Lodge" userId="d634b5c5-f352-4946-a5cb-fd82c93dff60" providerId="ADAL" clId="{7812AE23-C9C1-479C-933D-93A068B14D1F}" dt="2026-10-28T08:54:18.121" v="189"/>
        <pc:sldMkLst>
          <pc:docMk/>
          <pc:sldMk cId="2720582910" sldId="267"/>
        </pc:sldMkLst>
        <pc:picChg chg="add mod">
          <ac:chgData name="Lisa Lodge" userId="d634b5c5-f352-4946-a5cb-fd82c93dff60" providerId="ADAL" clId="{7812AE23-C9C1-479C-933D-93A068B14D1F}" dt="2026-10-28T08:54:18.121" v="189"/>
          <ac:picMkLst>
            <pc:docMk/>
            <pc:sldMk cId="2720582910" sldId="267"/>
            <ac:picMk id="3" creationId="{E437C0DF-6018-A75C-626C-2AB07B210CD2}"/>
          </ac:picMkLst>
        </pc:picChg>
        <pc:picChg chg="add del mod">
          <ac:chgData name="Lisa Lodge" userId="d634b5c5-f352-4946-a5cb-fd82c93dff60" providerId="ADAL" clId="{7812AE23-C9C1-479C-933D-93A068B14D1F}" dt="2026-10-28T08:54:16.949" v="187" actId="478"/>
          <ac:picMkLst>
            <pc:docMk/>
            <pc:sldMk cId="2720582910" sldId="267"/>
            <ac:picMk id="4" creationId="{0D78B426-031E-8FE5-25A9-1A46156E6397}"/>
          </ac:picMkLst>
        </pc:picChg>
      </pc:sldChg>
      <pc:sldChg chg="addSp delSp modSp mod">
        <pc:chgData name="Lisa Lodge" userId="d634b5c5-f352-4946-a5cb-fd82c93dff60" providerId="ADAL" clId="{7812AE23-C9C1-479C-933D-93A068B14D1F}" dt="2026-10-28T08:54:35.711" v="201"/>
        <pc:sldMkLst>
          <pc:docMk/>
          <pc:sldMk cId="3865169469" sldId="273"/>
        </pc:sldMkLst>
        <pc:picChg chg="add mod">
          <ac:chgData name="Lisa Lodge" userId="d634b5c5-f352-4946-a5cb-fd82c93dff60" providerId="ADAL" clId="{7812AE23-C9C1-479C-933D-93A068B14D1F}" dt="2026-10-28T08:54:35.711" v="201"/>
          <ac:picMkLst>
            <pc:docMk/>
            <pc:sldMk cId="3865169469" sldId="273"/>
            <ac:picMk id="3" creationId="{93C95E2E-89E5-73E7-F16D-495A398F5BA5}"/>
          </ac:picMkLst>
        </pc:picChg>
        <pc:picChg chg="add del mod">
          <ac:chgData name="Lisa Lodge" userId="d634b5c5-f352-4946-a5cb-fd82c93dff60" providerId="ADAL" clId="{7812AE23-C9C1-479C-933D-93A068B14D1F}" dt="2026-10-28T08:54:33.764" v="199" actId="478"/>
          <ac:picMkLst>
            <pc:docMk/>
            <pc:sldMk cId="3865169469" sldId="273"/>
            <ac:picMk id="4" creationId="{21CDC8AB-7691-D64D-0C3F-12204509F49D}"/>
          </ac:picMkLst>
        </pc:picChg>
      </pc:sldChg>
      <pc:sldChg chg="addSp delSp modSp mod">
        <pc:chgData name="Lisa Lodge" userId="d634b5c5-f352-4946-a5cb-fd82c93dff60" providerId="ADAL" clId="{7812AE23-C9C1-479C-933D-93A068B14D1F}" dt="2026-10-28T08:54:25.875" v="195"/>
        <pc:sldMkLst>
          <pc:docMk/>
          <pc:sldMk cId="3331043331" sldId="274"/>
        </pc:sldMkLst>
        <pc:picChg chg="add mod">
          <ac:chgData name="Lisa Lodge" userId="d634b5c5-f352-4946-a5cb-fd82c93dff60" providerId="ADAL" clId="{7812AE23-C9C1-479C-933D-93A068B14D1F}" dt="2026-10-28T08:54:25.875" v="195"/>
          <ac:picMkLst>
            <pc:docMk/>
            <pc:sldMk cId="3331043331" sldId="274"/>
            <ac:picMk id="3" creationId="{5208F20E-7A7B-2782-DC30-45D184673F72}"/>
          </ac:picMkLst>
        </pc:picChg>
        <pc:picChg chg="add del mod">
          <ac:chgData name="Lisa Lodge" userId="d634b5c5-f352-4946-a5cb-fd82c93dff60" providerId="ADAL" clId="{7812AE23-C9C1-479C-933D-93A068B14D1F}" dt="2026-10-28T08:54:24.323" v="193" actId="478"/>
          <ac:picMkLst>
            <pc:docMk/>
            <pc:sldMk cId="3331043331" sldId="274"/>
            <ac:picMk id="4" creationId="{549774F8-EE2C-1D40-8C47-96A35E38196C}"/>
          </ac:picMkLst>
        </pc:picChg>
      </pc:sldChg>
      <pc:sldChg chg="addSp delSp modSp mod">
        <pc:chgData name="Lisa Lodge" userId="d634b5c5-f352-4946-a5cb-fd82c93dff60" providerId="ADAL" clId="{7812AE23-C9C1-479C-933D-93A068B14D1F}" dt="2026-10-28T08:54:21.458" v="192"/>
        <pc:sldMkLst>
          <pc:docMk/>
          <pc:sldMk cId="946847082" sldId="275"/>
        </pc:sldMkLst>
        <pc:picChg chg="add mod">
          <ac:chgData name="Lisa Lodge" userId="d634b5c5-f352-4946-a5cb-fd82c93dff60" providerId="ADAL" clId="{7812AE23-C9C1-479C-933D-93A068B14D1F}" dt="2026-10-28T08:54:21.458" v="192"/>
          <ac:picMkLst>
            <pc:docMk/>
            <pc:sldMk cId="946847082" sldId="275"/>
            <ac:picMk id="3" creationId="{8F63000F-F384-53AA-AE79-4F1EC1FF526B}"/>
          </ac:picMkLst>
        </pc:picChg>
        <pc:picChg chg="add del mod">
          <ac:chgData name="Lisa Lodge" userId="d634b5c5-f352-4946-a5cb-fd82c93dff60" providerId="ADAL" clId="{7812AE23-C9C1-479C-933D-93A068B14D1F}" dt="2026-10-28T08:54:20.058" v="190" actId="478"/>
          <ac:picMkLst>
            <pc:docMk/>
            <pc:sldMk cId="946847082" sldId="275"/>
            <ac:picMk id="4" creationId="{8AF98824-C769-B300-A201-4553F9D70A3B}"/>
          </ac:picMkLst>
        </pc:picChg>
      </pc:sldChg>
      <pc:sldChg chg="addSp delSp modSp mod">
        <pc:chgData name="Lisa Lodge" userId="d634b5c5-f352-4946-a5cb-fd82c93dff60" providerId="ADAL" clId="{7812AE23-C9C1-479C-933D-93A068B14D1F}" dt="2026-10-28T08:53:42.566" v="162" actId="167"/>
        <pc:sldMkLst>
          <pc:docMk/>
          <pc:sldMk cId="3871281771" sldId="282"/>
        </pc:sldMkLst>
        <pc:picChg chg="add mod ord">
          <ac:chgData name="Lisa Lodge" userId="d634b5c5-f352-4946-a5cb-fd82c93dff60" providerId="ADAL" clId="{7812AE23-C9C1-479C-933D-93A068B14D1F}" dt="2026-10-28T08:53:42.566" v="162" actId="167"/>
          <ac:picMkLst>
            <pc:docMk/>
            <pc:sldMk cId="3871281771" sldId="282"/>
            <ac:picMk id="3" creationId="{361A3E69-9EAB-D462-0E63-8F08A882D460}"/>
          </ac:picMkLst>
        </pc:picChg>
        <pc:picChg chg="add del mod ord">
          <ac:chgData name="Lisa Lodge" userId="d634b5c5-f352-4946-a5cb-fd82c93dff60" providerId="ADAL" clId="{7812AE23-C9C1-479C-933D-93A068B14D1F}" dt="2026-10-28T08:53:38.894" v="159" actId="478"/>
          <ac:picMkLst>
            <pc:docMk/>
            <pc:sldMk cId="3871281771" sldId="282"/>
            <ac:picMk id="4" creationId="{2B9F73BA-1067-DF06-1317-438EFF568298}"/>
          </ac:picMkLst>
        </pc:picChg>
      </pc:sldChg>
      <pc:sldChg chg="addSp delSp modSp mod">
        <pc:chgData name="Lisa Lodge" userId="d634b5c5-f352-4946-a5cb-fd82c93dff60" providerId="ADAL" clId="{7812AE23-C9C1-479C-933D-93A068B14D1F}" dt="2026-10-28T08:54:44.347" v="205" actId="167"/>
        <pc:sldMkLst>
          <pc:docMk/>
          <pc:sldMk cId="1723814972" sldId="283"/>
        </pc:sldMkLst>
        <pc:picChg chg="add mod ord">
          <ac:chgData name="Lisa Lodge" userId="d634b5c5-f352-4946-a5cb-fd82c93dff60" providerId="ADAL" clId="{7812AE23-C9C1-479C-933D-93A068B14D1F}" dt="2026-10-28T08:54:44.347" v="205" actId="167"/>
          <ac:picMkLst>
            <pc:docMk/>
            <pc:sldMk cId="1723814972" sldId="283"/>
            <ac:picMk id="3" creationId="{E5018D35-11F4-73EA-470A-5F9A25C77929}"/>
          </ac:picMkLst>
        </pc:picChg>
        <pc:picChg chg="add del mod ord">
          <ac:chgData name="Lisa Lodge" userId="d634b5c5-f352-4946-a5cb-fd82c93dff60" providerId="ADAL" clId="{7812AE23-C9C1-479C-933D-93A068B14D1F}" dt="2026-10-28T08:54:40.477" v="202" actId="478"/>
          <ac:picMkLst>
            <pc:docMk/>
            <pc:sldMk cId="1723814972" sldId="283"/>
            <ac:picMk id="4" creationId="{FDD21F31-4EB0-3197-8BA7-8C9120CA1A53}"/>
          </ac:picMkLst>
        </pc:picChg>
      </pc:sldChg>
      <pc:sldChg chg="addSp delSp modSp mod">
        <pc:chgData name="Lisa Lodge" userId="d634b5c5-f352-4946-a5cb-fd82c93dff60" providerId="ADAL" clId="{7812AE23-C9C1-479C-933D-93A068B14D1F}" dt="2026-10-28T08:54:51.331" v="209" actId="167"/>
        <pc:sldMkLst>
          <pc:docMk/>
          <pc:sldMk cId="3245167478" sldId="284"/>
        </pc:sldMkLst>
        <pc:picChg chg="add mod ord">
          <ac:chgData name="Lisa Lodge" userId="d634b5c5-f352-4946-a5cb-fd82c93dff60" providerId="ADAL" clId="{7812AE23-C9C1-479C-933D-93A068B14D1F}" dt="2026-10-28T08:54:51.331" v="209" actId="167"/>
          <ac:picMkLst>
            <pc:docMk/>
            <pc:sldMk cId="3245167478" sldId="284"/>
            <ac:picMk id="3" creationId="{4294E7E9-FA66-4850-3205-F5036E0A4E72}"/>
          </ac:picMkLst>
        </pc:picChg>
        <pc:picChg chg="add del mod ord">
          <ac:chgData name="Lisa Lodge" userId="d634b5c5-f352-4946-a5cb-fd82c93dff60" providerId="ADAL" clId="{7812AE23-C9C1-479C-933D-93A068B14D1F}" dt="2026-10-28T08:54:47.789" v="206" actId="478"/>
          <ac:picMkLst>
            <pc:docMk/>
            <pc:sldMk cId="3245167478" sldId="284"/>
            <ac:picMk id="4" creationId="{3B6AA65D-0DEB-614C-9755-4E89BD7B9F11}"/>
          </ac:picMkLst>
        </pc:picChg>
      </pc:sldChg>
      <pc:sldChg chg="addSp delSp modSp mod">
        <pc:chgData name="Lisa Lodge" userId="d634b5c5-f352-4946-a5cb-fd82c93dff60" providerId="ADAL" clId="{7812AE23-C9C1-479C-933D-93A068B14D1F}" dt="2026-10-28T08:55:00.385" v="213" actId="167"/>
        <pc:sldMkLst>
          <pc:docMk/>
          <pc:sldMk cId="1956410818" sldId="285"/>
        </pc:sldMkLst>
        <pc:picChg chg="add mod ord">
          <ac:chgData name="Lisa Lodge" userId="d634b5c5-f352-4946-a5cb-fd82c93dff60" providerId="ADAL" clId="{7812AE23-C9C1-479C-933D-93A068B14D1F}" dt="2026-10-28T08:55:00.385" v="213" actId="167"/>
          <ac:picMkLst>
            <pc:docMk/>
            <pc:sldMk cId="1956410818" sldId="285"/>
            <ac:picMk id="3" creationId="{F73119DB-B6C4-33C9-7C4F-76E0B7F9C75B}"/>
          </ac:picMkLst>
        </pc:picChg>
        <pc:picChg chg="add del mod ord">
          <ac:chgData name="Lisa Lodge" userId="d634b5c5-f352-4946-a5cb-fd82c93dff60" providerId="ADAL" clId="{7812AE23-C9C1-479C-933D-93A068B14D1F}" dt="2026-10-28T08:54:55.158" v="210" actId="478"/>
          <ac:picMkLst>
            <pc:docMk/>
            <pc:sldMk cId="1956410818" sldId="285"/>
            <ac:picMk id="4" creationId="{C788D0AD-AE03-4440-C86F-BAA0C8BC85FD}"/>
          </ac:picMkLst>
        </pc:picChg>
      </pc:sldChg>
      <pc:sldChg chg="addSp delSp modSp mod">
        <pc:chgData name="Lisa Lodge" userId="d634b5c5-f352-4946-a5cb-fd82c93dff60" providerId="ADAL" clId="{7812AE23-C9C1-479C-933D-93A068B14D1F}" dt="2026-10-28T08:55:05.978" v="217" actId="167"/>
        <pc:sldMkLst>
          <pc:docMk/>
          <pc:sldMk cId="1387600261" sldId="287"/>
        </pc:sldMkLst>
        <pc:picChg chg="add mod ord">
          <ac:chgData name="Lisa Lodge" userId="d634b5c5-f352-4946-a5cb-fd82c93dff60" providerId="ADAL" clId="{7812AE23-C9C1-479C-933D-93A068B14D1F}" dt="2026-10-28T08:55:05.978" v="217" actId="167"/>
          <ac:picMkLst>
            <pc:docMk/>
            <pc:sldMk cId="1387600261" sldId="287"/>
            <ac:picMk id="3" creationId="{02299862-4152-41E8-3AA4-B7EAADFAF3CA}"/>
          </ac:picMkLst>
        </pc:picChg>
        <pc:picChg chg="add del mod ord">
          <ac:chgData name="Lisa Lodge" userId="d634b5c5-f352-4946-a5cb-fd82c93dff60" providerId="ADAL" clId="{7812AE23-C9C1-479C-933D-93A068B14D1F}" dt="2026-10-28T08:55:02.979" v="214" actId="478"/>
          <ac:picMkLst>
            <pc:docMk/>
            <pc:sldMk cId="1387600261" sldId="287"/>
            <ac:picMk id="4" creationId="{F64E0D6A-D164-BED2-AB2F-BAE955E22BCB}"/>
          </ac:picMkLst>
        </pc:picChg>
      </pc:sldChg>
      <pc:sldChg chg="addSp delSp modSp mod">
        <pc:chgData name="Lisa Lodge" userId="d634b5c5-f352-4946-a5cb-fd82c93dff60" providerId="ADAL" clId="{7812AE23-C9C1-479C-933D-93A068B14D1F}" dt="2026-10-28T08:54:14.563" v="186"/>
        <pc:sldMkLst>
          <pc:docMk/>
          <pc:sldMk cId="1868784646" sldId="289"/>
        </pc:sldMkLst>
        <pc:picChg chg="add mod">
          <ac:chgData name="Lisa Lodge" userId="d634b5c5-f352-4946-a5cb-fd82c93dff60" providerId="ADAL" clId="{7812AE23-C9C1-479C-933D-93A068B14D1F}" dt="2026-10-28T08:54:14.563" v="186"/>
          <ac:picMkLst>
            <pc:docMk/>
            <pc:sldMk cId="1868784646" sldId="289"/>
            <ac:picMk id="3" creationId="{E7768778-6D6B-2052-B034-E5E642F2FF4E}"/>
          </ac:picMkLst>
        </pc:picChg>
        <pc:picChg chg="add del mod">
          <ac:chgData name="Lisa Lodge" userId="d634b5c5-f352-4946-a5cb-fd82c93dff60" providerId="ADAL" clId="{7812AE23-C9C1-479C-933D-93A068B14D1F}" dt="2026-10-28T08:54:13.434" v="184" actId="478"/>
          <ac:picMkLst>
            <pc:docMk/>
            <pc:sldMk cId="1868784646" sldId="289"/>
            <ac:picMk id="4" creationId="{D6E292F6-BDC1-FD6A-0CED-86C1FAE0C234}"/>
          </ac:picMkLst>
        </pc:picChg>
      </pc:sldChg>
      <pc:sldChg chg="addSp delSp modSp mod">
        <pc:chgData name="Lisa Lodge" userId="d634b5c5-f352-4946-a5cb-fd82c93dff60" providerId="ADAL" clId="{7812AE23-C9C1-479C-933D-93A068B14D1F}" dt="2026-10-28T08:54:30.409" v="198"/>
        <pc:sldMkLst>
          <pc:docMk/>
          <pc:sldMk cId="3510307892" sldId="290"/>
        </pc:sldMkLst>
        <pc:picChg chg="add mod">
          <ac:chgData name="Lisa Lodge" userId="d634b5c5-f352-4946-a5cb-fd82c93dff60" providerId="ADAL" clId="{7812AE23-C9C1-479C-933D-93A068B14D1F}" dt="2026-10-28T08:54:30.409" v="198"/>
          <ac:picMkLst>
            <pc:docMk/>
            <pc:sldMk cId="3510307892" sldId="290"/>
            <ac:picMk id="3" creationId="{3E88AD89-8470-63AE-1702-847BC7B55B4D}"/>
          </ac:picMkLst>
        </pc:picChg>
        <pc:picChg chg="add del mod">
          <ac:chgData name="Lisa Lodge" userId="d634b5c5-f352-4946-a5cb-fd82c93dff60" providerId="ADAL" clId="{7812AE23-C9C1-479C-933D-93A068B14D1F}" dt="2026-10-28T08:54:28.606" v="196" actId="478"/>
          <ac:picMkLst>
            <pc:docMk/>
            <pc:sldMk cId="3510307892" sldId="290"/>
            <ac:picMk id="4" creationId="{290AF046-04BD-6713-4028-3540A963B12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986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573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243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26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400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862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827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542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064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544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067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D05AA-EA16-4617-B9D6-26C8638BAEC9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54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netnews.com/travel/article/rjt11alcjmx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picture-news.co.uk/discuss" TargetMode="External"/><Relationship Id="rId4" Type="http://schemas.openxmlformats.org/officeDocument/2006/relationships/hyperlink" Target="https://www.bbc.co.uk/news/videos/cvx28wk9d17ko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cture-news.co.uk/discuss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bbc.co.uk/news/videos/cvx28wk9d17ko" TargetMode="External"/><Relationship Id="rId4" Type="http://schemas.openxmlformats.org/officeDocument/2006/relationships/hyperlink" Target="https://www.ynetnews.com/travel/article/rjt11alcjmx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agram.com/picturenewsprimary/" TargetMode="External"/><Relationship Id="rId7" Type="http://schemas.openxmlformats.org/officeDocument/2006/relationships/hyperlink" Target="http://www.picture-news.co.uk/discuss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x.com/HelpPicture" TargetMode="External"/><Relationship Id="rId5" Type="http://schemas.openxmlformats.org/officeDocument/2006/relationships/hyperlink" Target="mailto:help@picture-news.co.uk?subject=This%20week's%20news" TargetMode="External"/><Relationship Id="rId4" Type="http://schemas.openxmlformats.org/officeDocument/2006/relationships/hyperlink" Target="https://www.facebook.com/picturenewsprimary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cture-news.co.uk/discuss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instagram.com/picturenewsprimary/" TargetMode="External"/><Relationship Id="rId4" Type="http://schemas.openxmlformats.org/officeDocument/2006/relationships/hyperlink" Target="mailto:help@picture-news.co.uk?subject=This%20week's%20news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cture-news.co.uk/discuss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instagram.com/picturenewsprimary/" TargetMode="External"/><Relationship Id="rId4" Type="http://schemas.openxmlformats.org/officeDocument/2006/relationships/hyperlink" Target="mailto:help@picture-news.co.uk?subject=This%20week's%20new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1AD4C8-C799-FCF9-9AC0-7A5BD450FB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504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349AC6-46C5-3CD9-4C3B-78D19B6166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358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1A3E69-9EAB-D462-0E63-8F08A882D4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5" name="Rectangle 4">
            <a:hlinkClick r:id="rId3"/>
            <a:extLst>
              <a:ext uri="{FF2B5EF4-FFF2-40B4-BE49-F238E27FC236}">
                <a16:creationId xmlns:a16="http://schemas.microsoft.com/office/drawing/2014/main" id="{524BCC8A-F307-4D59-FFF4-F8BE0EBCAAE8}"/>
              </a:ext>
            </a:extLst>
          </p:cNvPr>
          <p:cNvSpPr/>
          <p:nvPr/>
        </p:nvSpPr>
        <p:spPr>
          <a:xfrm>
            <a:off x="6908503" y="4707801"/>
            <a:ext cx="666949" cy="276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F6392360-6902-3DCE-FDEA-51D80934A666}"/>
              </a:ext>
            </a:extLst>
          </p:cNvPr>
          <p:cNvSpPr/>
          <p:nvPr/>
        </p:nvSpPr>
        <p:spPr>
          <a:xfrm>
            <a:off x="6704563" y="4984799"/>
            <a:ext cx="589716" cy="276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hlinkClick r:id="rId5"/>
            <a:extLst>
              <a:ext uri="{FF2B5EF4-FFF2-40B4-BE49-F238E27FC236}">
                <a16:creationId xmlns:a16="http://schemas.microsoft.com/office/drawing/2014/main" id="{35A07CD2-EBF3-93FD-AAF1-CA12C0826722}"/>
              </a:ext>
            </a:extLst>
          </p:cNvPr>
          <p:cNvSpPr/>
          <p:nvPr/>
        </p:nvSpPr>
        <p:spPr>
          <a:xfrm>
            <a:off x="6760628" y="5302837"/>
            <a:ext cx="589716" cy="276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1281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947536-A0F0-B750-A7B2-774220E05A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1683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F6E034-E949-33A4-1EB3-3E84E11BAF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231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EB81218-F743-15E8-F4D8-ABFE559FC4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073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2FAEFA-39A5-49D7-C87F-0EFEF66EAD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104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EAEAF9-DBCF-0571-1254-2EADC489D3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09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CA1F24-CD0A-4E5A-FCC6-BFEE1B2754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672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8C754D-BF2B-B019-5035-27F9B169E6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994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768778-6D6B-2052-B034-E5E642F2FF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784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37C0DF-6018-A75C-626C-2AB07B210C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582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63000F-F384-53AA-AE79-4F1EC1FF52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8470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08F20E-7A7B-2782-DC30-45D184673F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0433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88AD89-8470-63AE-1702-847BC7B55B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3078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C95E2E-89E5-73E7-F16D-495A398F5B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1694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018D35-11F4-73EA-470A-5F9A25C779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5" name="Rectangle 4">
            <a:hlinkClick r:id="rId3"/>
            <a:extLst>
              <a:ext uri="{FF2B5EF4-FFF2-40B4-BE49-F238E27FC236}">
                <a16:creationId xmlns:a16="http://schemas.microsoft.com/office/drawing/2014/main" id="{18D15723-B7BA-FE7C-F6C4-6F3C489282EB}"/>
              </a:ext>
            </a:extLst>
          </p:cNvPr>
          <p:cNvSpPr/>
          <p:nvPr/>
        </p:nvSpPr>
        <p:spPr>
          <a:xfrm>
            <a:off x="7406349" y="2417329"/>
            <a:ext cx="1918403" cy="2460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0D4B8C2A-62ED-9C5C-1262-E633878F2568}"/>
              </a:ext>
            </a:extLst>
          </p:cNvPr>
          <p:cNvSpPr/>
          <p:nvPr/>
        </p:nvSpPr>
        <p:spPr>
          <a:xfrm>
            <a:off x="7406349" y="1602880"/>
            <a:ext cx="3151923" cy="2460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hlinkClick r:id="rId5"/>
            <a:extLst>
              <a:ext uri="{FF2B5EF4-FFF2-40B4-BE49-F238E27FC236}">
                <a16:creationId xmlns:a16="http://schemas.microsoft.com/office/drawing/2014/main" id="{6B92F2E7-8AE2-6343-CFDA-EE89E2C4A0E1}"/>
              </a:ext>
            </a:extLst>
          </p:cNvPr>
          <p:cNvSpPr/>
          <p:nvPr/>
        </p:nvSpPr>
        <p:spPr>
          <a:xfrm>
            <a:off x="7406349" y="1956390"/>
            <a:ext cx="3066579" cy="2460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38149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94E7E9-FA66-4850-3205-F5036E0A4E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5" name="Rectangle 4">
            <a:hlinkClick r:id="rId3"/>
            <a:extLst>
              <a:ext uri="{FF2B5EF4-FFF2-40B4-BE49-F238E27FC236}">
                <a16:creationId xmlns:a16="http://schemas.microsoft.com/office/drawing/2014/main" id="{40FAD393-7584-9D2B-AADA-978DADBF8D19}"/>
              </a:ext>
            </a:extLst>
          </p:cNvPr>
          <p:cNvSpPr/>
          <p:nvPr/>
        </p:nvSpPr>
        <p:spPr>
          <a:xfrm>
            <a:off x="9836433" y="6780150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5519C5B2-E9DE-8889-1E3B-512250D55119}"/>
              </a:ext>
            </a:extLst>
          </p:cNvPr>
          <p:cNvSpPr/>
          <p:nvPr/>
        </p:nvSpPr>
        <p:spPr>
          <a:xfrm>
            <a:off x="9444849" y="6780150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hlinkClick r:id="rId5"/>
            <a:extLst>
              <a:ext uri="{FF2B5EF4-FFF2-40B4-BE49-F238E27FC236}">
                <a16:creationId xmlns:a16="http://schemas.microsoft.com/office/drawing/2014/main" id="{D5A5AE3A-6655-B66D-9878-45AB31489363}"/>
              </a:ext>
            </a:extLst>
          </p:cNvPr>
          <p:cNvSpPr/>
          <p:nvPr/>
        </p:nvSpPr>
        <p:spPr>
          <a:xfrm>
            <a:off x="8675267" y="6779520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hlinkClick r:id="rId6"/>
            <a:extLst>
              <a:ext uri="{FF2B5EF4-FFF2-40B4-BE49-F238E27FC236}">
                <a16:creationId xmlns:a16="http://schemas.microsoft.com/office/drawing/2014/main" id="{62044E81-5A0C-42F7-F550-69C6F321A551}"/>
              </a:ext>
            </a:extLst>
          </p:cNvPr>
          <p:cNvSpPr/>
          <p:nvPr/>
        </p:nvSpPr>
        <p:spPr>
          <a:xfrm>
            <a:off x="9023238" y="6780150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529">
            <a:hlinkClick r:id="rId7"/>
            <a:extLst>
              <a:ext uri="{FF2B5EF4-FFF2-40B4-BE49-F238E27FC236}">
                <a16:creationId xmlns:a16="http://schemas.microsoft.com/office/drawing/2014/main" id="{70025ED6-3213-3830-1E86-1340FD845697}"/>
              </a:ext>
            </a:extLst>
          </p:cNvPr>
          <p:cNvSpPr txBox="1"/>
          <p:nvPr/>
        </p:nvSpPr>
        <p:spPr>
          <a:xfrm>
            <a:off x="5198626" y="6779520"/>
            <a:ext cx="2360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32451674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3119DB-B6C4-33C9-7C4F-76E0B7F9C7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5" name="TextBox 529">
            <a:hlinkClick r:id="rId3"/>
            <a:extLst>
              <a:ext uri="{FF2B5EF4-FFF2-40B4-BE49-F238E27FC236}">
                <a16:creationId xmlns:a16="http://schemas.microsoft.com/office/drawing/2014/main" id="{8CF97202-4938-88F4-AB7C-673C233B2F11}"/>
              </a:ext>
            </a:extLst>
          </p:cNvPr>
          <p:cNvSpPr txBox="1"/>
          <p:nvPr/>
        </p:nvSpPr>
        <p:spPr>
          <a:xfrm>
            <a:off x="4799288" y="6778429"/>
            <a:ext cx="1820968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7" name="TextBox 529">
            <a:hlinkClick r:id="rId4"/>
            <a:extLst>
              <a:ext uri="{FF2B5EF4-FFF2-40B4-BE49-F238E27FC236}">
                <a16:creationId xmlns:a16="http://schemas.microsoft.com/office/drawing/2014/main" id="{C1921053-1543-6A16-A711-D131F33C51CF}"/>
              </a:ext>
            </a:extLst>
          </p:cNvPr>
          <p:cNvSpPr txBox="1"/>
          <p:nvPr/>
        </p:nvSpPr>
        <p:spPr>
          <a:xfrm>
            <a:off x="6835066" y="6778428"/>
            <a:ext cx="1699334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9" name="TextBox 529">
            <a:hlinkClick r:id="rId5"/>
            <a:extLst>
              <a:ext uri="{FF2B5EF4-FFF2-40B4-BE49-F238E27FC236}">
                <a16:creationId xmlns:a16="http://schemas.microsoft.com/office/drawing/2014/main" id="{F01AA209-46D1-5F6C-42CA-724F0CB2F3C7}"/>
              </a:ext>
            </a:extLst>
          </p:cNvPr>
          <p:cNvSpPr txBox="1"/>
          <p:nvPr/>
        </p:nvSpPr>
        <p:spPr>
          <a:xfrm>
            <a:off x="8633386" y="6778428"/>
            <a:ext cx="1522550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19564108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299862-4152-41E8-3AA4-B7EAADFAF3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5" name="TextBox 529">
            <a:hlinkClick r:id="rId3"/>
            <a:extLst>
              <a:ext uri="{FF2B5EF4-FFF2-40B4-BE49-F238E27FC236}">
                <a16:creationId xmlns:a16="http://schemas.microsoft.com/office/drawing/2014/main" id="{90F5A5C9-3D0C-746E-2E8E-D5B797962ADD}"/>
              </a:ext>
            </a:extLst>
          </p:cNvPr>
          <p:cNvSpPr txBox="1"/>
          <p:nvPr/>
        </p:nvSpPr>
        <p:spPr>
          <a:xfrm>
            <a:off x="4799288" y="6778429"/>
            <a:ext cx="1820968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7" name="TextBox 529">
            <a:hlinkClick r:id="rId4"/>
            <a:extLst>
              <a:ext uri="{FF2B5EF4-FFF2-40B4-BE49-F238E27FC236}">
                <a16:creationId xmlns:a16="http://schemas.microsoft.com/office/drawing/2014/main" id="{76F74306-D3E6-5ABB-6C03-21671DFA1A8C}"/>
              </a:ext>
            </a:extLst>
          </p:cNvPr>
          <p:cNvSpPr txBox="1"/>
          <p:nvPr/>
        </p:nvSpPr>
        <p:spPr>
          <a:xfrm>
            <a:off x="6835066" y="6778428"/>
            <a:ext cx="1699334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9" name="TextBox 529">
            <a:hlinkClick r:id="rId5"/>
            <a:extLst>
              <a:ext uri="{FF2B5EF4-FFF2-40B4-BE49-F238E27FC236}">
                <a16:creationId xmlns:a16="http://schemas.microsoft.com/office/drawing/2014/main" id="{A07032ED-B2C1-E31F-32F6-F8B5E3295472}"/>
              </a:ext>
            </a:extLst>
          </p:cNvPr>
          <p:cNvSpPr txBox="1"/>
          <p:nvPr/>
        </p:nvSpPr>
        <p:spPr>
          <a:xfrm>
            <a:off x="8633386" y="6778428"/>
            <a:ext cx="1522550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13876002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54ff3c7-bf6c-4573-850b-dc1564d2356c" xsi:nil="true"/>
    <lcf76f155ced4ddcb4097134ff3c332f xmlns="4aed504c-ebe7-463e-82c7-15fe6339b33a">
      <Terms xmlns="http://schemas.microsoft.com/office/infopath/2007/PartnerControls"/>
    </lcf76f155ced4ddcb4097134ff3c332f>
    <Schedule_Date xmlns="4aed504c-ebe7-463e-82c7-15fe6339b33a">2026-10-30 at 06 AM</Schedule_Date>
    <Delivery_Option xmlns="4aed504c-ebe7-463e-82c7-15fe6339b33a">Schedule Delivery</Delivery_Option>
    <Schedule_ID xmlns="4aed504c-ebe7-463e-82c7-15fe6339b33a">5461</Schedule_ID>
    <Delivery_Purpose xmlns="4aed504c-ebe7-463e-82c7-15fe6339b33a">Broadcast Email</Delivery_Purpose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776240F08A6343B664C8B743EE5C5B" ma:contentTypeVersion="16" ma:contentTypeDescription="Create a new document." ma:contentTypeScope="" ma:versionID="89279389954b487aec73dd59cf6b699a">
  <xsd:schema xmlns:xsd="http://www.w3.org/2001/XMLSchema" xmlns:xs="http://www.w3.org/2001/XMLSchema" xmlns:p="http://schemas.microsoft.com/office/2006/metadata/properties" xmlns:ns2="4aed504c-ebe7-463e-82c7-15fe6339b33a" xmlns:ns3="454ff3c7-bf6c-4573-850b-dc1564d2356c" targetNamespace="http://schemas.microsoft.com/office/2006/metadata/properties" ma:root="true" ma:fieldsID="dc6e19a86db091d1427fa9d580237c5c" ns2:_="" ns3:_="">
    <xsd:import namespace="4aed504c-ebe7-463e-82c7-15fe6339b33a"/>
    <xsd:import namespace="454ff3c7-bf6c-4573-850b-dc1564d2356c"/>
    <xsd:element name="properties">
      <xsd:complexType>
        <xsd:sequence>
          <xsd:element name="documentManagement">
            <xsd:complexType>
              <xsd:all>
                <xsd:element ref="ns2:Schedule_ID" minOccurs="0"/>
                <xsd:element ref="ns2:Schedule_Date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Delivery_Option" minOccurs="0"/>
                <xsd:element ref="ns2:Delivery_Purpose" minOccurs="0"/>
                <xsd:element ref="ns2:MediaServiceOC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ed504c-ebe7-463e-82c7-15fe6339b33a" elementFormDefault="qualified">
    <xsd:import namespace="http://schemas.microsoft.com/office/2006/documentManagement/types"/>
    <xsd:import namespace="http://schemas.microsoft.com/office/infopath/2007/PartnerControls"/>
    <xsd:element name="Schedule_ID" ma:index="8" nillable="true" ma:displayName="Schedule_ID" ma:format="Dropdown" ma:indexed="true" ma:internalName="Schedule_ID">
      <xsd:simpleType>
        <xsd:restriction base="dms:Text">
          <xsd:maxLength value="255"/>
        </xsd:restriction>
      </xsd:simpleType>
    </xsd:element>
    <xsd:element name="Schedule_Date" ma:index="9" nillable="true" ma:displayName="Schedule_Date" ma:format="Dropdown" ma:indexed="true" ma:internalName="Schedule_Date">
      <xsd:simpleType>
        <xsd:restriction base="dms:Text">
          <xsd:maxLength value="255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Delivery_Option" ma:index="15" nillable="true" ma:displayName="Delivery_Option" ma:format="Dropdown" ma:indexed="true" ma:internalName="Delivery_Option">
      <xsd:simpleType>
        <xsd:restriction base="dms:Text">
          <xsd:maxLength value="255"/>
        </xsd:restriction>
      </xsd:simpleType>
    </xsd:element>
    <xsd:element name="Delivery_Purpose" ma:index="16" nillable="true" ma:displayName="Delivery_Purpose" ma:format="Dropdown" ma:indexed="true" ma:internalName="Delivery_Purpose">
      <xsd:simpleType>
        <xsd:restriction base="dms:Text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cd51b7ef-f8cd-44b7-9228-79928f86fe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4ff3c7-bf6c-4573-850b-dc1564d2356c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e0ae38d-49e6-46b5-8de1-ffade988209e}" ma:internalName="TaxCatchAll" ma:showField="CatchAllData" ma:web="454ff3c7-bf6c-4573-850b-dc1564d235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F047A20-002D-4AB8-ABB3-0B21AF86A9E8}">
  <ds:schemaRefs>
    <ds:schemaRef ds:uri="http://www.w3.org/XML/1998/namespace"/>
    <ds:schemaRef ds:uri="http://purl.org/dc/elements/1.1/"/>
    <ds:schemaRef ds:uri="http://purl.org/dc/terms/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44790e13-f532-45ba-883a-ea4e13c1e09a"/>
    <ds:schemaRef ds:uri="2bba036e-3261-42ff-ac2c-3ab430ee1e45"/>
  </ds:schemaRefs>
</ds:datastoreItem>
</file>

<file path=customXml/itemProps2.xml><?xml version="1.0" encoding="utf-8"?>
<ds:datastoreItem xmlns:ds="http://schemas.openxmlformats.org/officeDocument/2006/customXml" ds:itemID="{8F2F3ADC-5140-45B5-8899-48EE3303B6AE}"/>
</file>

<file path=customXml/itemProps3.xml><?xml version="1.0" encoding="utf-8"?>
<ds:datastoreItem xmlns:ds="http://schemas.openxmlformats.org/officeDocument/2006/customXml" ds:itemID="{E4FA900F-8E1D-4581-8289-191A75E226C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Custom</PresentationFormat>
  <Paragraphs>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Roboto Condensed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Bosomworth</dc:creator>
  <cp:lastModifiedBy>Lisa Lodge</cp:lastModifiedBy>
  <cp:revision>42</cp:revision>
  <dcterms:created xsi:type="dcterms:W3CDTF">2022-03-08T17:50:39Z</dcterms:created>
  <dcterms:modified xsi:type="dcterms:W3CDTF">2026-10-28T08:55:11Z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0x010100A5776240F08A6343B664C8B743EE5C5B</vt:lpwstr>
  </property>
  <property fmtid="{D5CDD505-2E9C-101B-9397-08002B2CF9AE}" pid="3" name="MediaServiceImageTags">
    <vt:lpwstr/>
  </property>
</Properties>
</file>