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4" r:id="rId6"/>
    <p:sldId id="282" r:id="rId7"/>
    <p:sldId id="263" r:id="rId8"/>
    <p:sldId id="262" r:id="rId9"/>
    <p:sldId id="260" r:id="rId10"/>
    <p:sldId id="294" r:id="rId11"/>
    <p:sldId id="258" r:id="rId12"/>
    <p:sldId id="257" r:id="rId13"/>
    <p:sldId id="266" r:id="rId14"/>
    <p:sldId id="289" r:id="rId15"/>
    <p:sldId id="267" r:id="rId16"/>
    <p:sldId id="275" r:id="rId17"/>
    <p:sldId id="274" r:id="rId18"/>
    <p:sldId id="290" r:id="rId19"/>
    <p:sldId id="273" r:id="rId20"/>
    <p:sldId id="283" r:id="rId21"/>
    <p:sldId id="268" r:id="rId22"/>
    <p:sldId id="293" r:id="rId23"/>
    <p:sldId id="292" r:id="rId24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0466B7-FB6D-4784-BEF4-2063A8ED67DA}" v="2" dt="2026-09-30T08:25:18.5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33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r Khairunnisa Hassan" userId="7de2a77f-ef0c-4064-ae17-6969fba2cc5d" providerId="ADAL" clId="{34C0B1C0-7C15-49F5-BB6E-26073B8BA57A}"/>
    <pc:docChg chg="addSld delSld modSld">
      <pc:chgData name="Nur Khairunnisa Hassan" userId="7de2a77f-ef0c-4064-ae17-6969fba2cc5d" providerId="ADAL" clId="{34C0B1C0-7C15-49F5-BB6E-26073B8BA57A}" dt="2026-09-30T08:25:21.671" v="3" actId="47"/>
      <pc:docMkLst>
        <pc:docMk/>
      </pc:docMkLst>
      <pc:sldChg chg="del">
        <pc:chgData name="Nur Khairunnisa Hassan" userId="7de2a77f-ef0c-4064-ae17-6969fba2cc5d" providerId="ADAL" clId="{34C0B1C0-7C15-49F5-BB6E-26073B8BA57A}" dt="2026-09-30T08:25:21.671" v="3" actId="47"/>
        <pc:sldMkLst>
          <pc:docMk/>
          <pc:sldMk cId="1195104690" sldId="259"/>
        </pc:sldMkLst>
      </pc:sldChg>
      <pc:sldChg chg="del">
        <pc:chgData name="Nur Khairunnisa Hassan" userId="7de2a77f-ef0c-4064-ae17-6969fba2cc5d" providerId="ADAL" clId="{34C0B1C0-7C15-49F5-BB6E-26073B8BA57A}" dt="2026-09-30T08:13:41.364" v="1" actId="47"/>
        <pc:sldMkLst>
          <pc:docMk/>
          <pc:sldMk cId="1307053247" sldId="286"/>
        </pc:sldMkLst>
      </pc:sldChg>
      <pc:sldChg chg="add">
        <pc:chgData name="Nur Khairunnisa Hassan" userId="7de2a77f-ef0c-4064-ae17-6969fba2cc5d" providerId="ADAL" clId="{34C0B1C0-7C15-49F5-BB6E-26073B8BA57A}" dt="2026-09-30T08:13:36.934" v="0"/>
        <pc:sldMkLst>
          <pc:docMk/>
          <pc:sldMk cId="265123556" sldId="293"/>
        </pc:sldMkLst>
      </pc:sldChg>
      <pc:sldChg chg="add">
        <pc:chgData name="Nur Khairunnisa Hassan" userId="7de2a77f-ef0c-4064-ae17-6969fba2cc5d" providerId="ADAL" clId="{34C0B1C0-7C15-49F5-BB6E-26073B8BA57A}" dt="2026-09-30T08:25:18.498" v="2"/>
        <pc:sldMkLst>
          <pc:docMk/>
          <pc:sldMk cId="1214410470" sldId="29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c.com/news/articles/cy4zrepw78eo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http://www.bbc.com/news/videos/cm4g59r1r264o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bbc.com/news/videos/cm4g59r1r264o" TargetMode="External"/><Relationship Id="rId4" Type="http://schemas.openxmlformats.org/officeDocument/2006/relationships/hyperlink" Target="http://www.bbc.com/news/articles/cy4zrepw78eo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7" Type="http://schemas.openxmlformats.org/officeDocument/2006/relationships/hyperlink" Target="https://x.com/HelpPicture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help@picture-news.co.uk?subject=This%20week's%20news" TargetMode="External"/><Relationship Id="rId5" Type="http://schemas.openxmlformats.org/officeDocument/2006/relationships/hyperlink" Target="https://www.facebook.com/picturenewsprimary/" TargetMode="External"/><Relationship Id="rId4" Type="http://schemas.openxmlformats.org/officeDocument/2006/relationships/hyperlink" Target="https://www.instagram.com/picturenewsprimary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icturenewsprimary/" TargetMode="External"/><Relationship Id="rId4" Type="http://schemas.openxmlformats.org/officeDocument/2006/relationships/hyperlink" Target="mailto:help@picture-news.co.uk?subject=This%20week's%20news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icturenewsprimary/" TargetMode="External"/><Relationship Id="rId4" Type="http://schemas.openxmlformats.org/officeDocument/2006/relationships/hyperlink" Target="mailto:help@picture-news.co.uk?subject=This%20week's%20ne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32E88A-0D63-EE4D-59E5-D9CACF0A0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852849-0797-F05C-7C28-06878584A3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425FE6-F391-2D29-26CC-D024094426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Rectangle 4">
            <a:hlinkClick r:id="rId3"/>
            <a:extLst>
              <a:ext uri="{FF2B5EF4-FFF2-40B4-BE49-F238E27FC236}">
                <a16:creationId xmlns:a16="http://schemas.microsoft.com/office/drawing/2014/main" id="{71916C0C-E217-F2CD-D725-E872A357F23B}"/>
              </a:ext>
            </a:extLst>
          </p:cNvPr>
          <p:cNvSpPr/>
          <p:nvPr/>
        </p:nvSpPr>
        <p:spPr>
          <a:xfrm>
            <a:off x="6894674" y="5174997"/>
            <a:ext cx="744279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EE6E0D74-0387-685F-788C-9EAB6D71A1D7}"/>
              </a:ext>
            </a:extLst>
          </p:cNvPr>
          <p:cNvSpPr/>
          <p:nvPr/>
        </p:nvSpPr>
        <p:spPr>
          <a:xfrm>
            <a:off x="6671409" y="5451995"/>
            <a:ext cx="723014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hlinkClick r:id="rId5"/>
            <a:extLst>
              <a:ext uri="{FF2B5EF4-FFF2-40B4-BE49-F238E27FC236}">
                <a16:creationId xmlns:a16="http://schemas.microsoft.com/office/drawing/2014/main" id="{3459D901-F735-3AF4-E5A8-C01CD4BF4EFB}"/>
              </a:ext>
            </a:extLst>
          </p:cNvPr>
          <p:cNvSpPr/>
          <p:nvPr/>
        </p:nvSpPr>
        <p:spPr>
          <a:xfrm>
            <a:off x="6804707" y="5744563"/>
            <a:ext cx="589716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281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3559DA-568C-B069-1CFB-2CBA3EB53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68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18A9D7-6518-2966-7BEE-55E3BF785E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1B5DA5-6E05-0638-335E-6D831BDF8D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3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86BF49-57AD-ECD2-F34F-32E65A9089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410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EA0A7E-E1AA-CCA8-EE81-F939EA1724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9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B13850-FBC2-D43F-A253-2C54329AA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67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CBEC77-5E1F-A1C1-BF80-AA52333ABA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94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30DB52-229B-A001-48E2-40EDC43D7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784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2BD9BD-E310-38C1-315C-F24670BB2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582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244CC3-3E30-9919-39F0-DE320C7F8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47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4A13F4-E068-2313-ED7B-D345E9789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43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E7EEDF-C19B-5665-3188-360365A4C2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07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740FA7-DCB9-17CA-37B6-BF2BCC9503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169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3CC7E7-1CDF-0FE4-4A76-F8E6EC319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Rectangle 4">
            <a:hlinkClick r:id="rId3"/>
            <a:extLst>
              <a:ext uri="{FF2B5EF4-FFF2-40B4-BE49-F238E27FC236}">
                <a16:creationId xmlns:a16="http://schemas.microsoft.com/office/drawing/2014/main" id="{5CC4E2A9-81EE-756A-702B-C870EF1685B9}"/>
              </a:ext>
            </a:extLst>
          </p:cNvPr>
          <p:cNvSpPr/>
          <p:nvPr/>
        </p:nvSpPr>
        <p:spPr>
          <a:xfrm>
            <a:off x="7394157" y="2303612"/>
            <a:ext cx="1918403" cy="246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2D3C9BBB-0DAE-6EA0-51A1-FA4DE188DF14}"/>
              </a:ext>
            </a:extLst>
          </p:cNvPr>
          <p:cNvSpPr/>
          <p:nvPr/>
        </p:nvSpPr>
        <p:spPr>
          <a:xfrm>
            <a:off x="7436687" y="1535234"/>
            <a:ext cx="2333074" cy="3535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hlinkClick r:id="rId5"/>
            <a:extLst>
              <a:ext uri="{FF2B5EF4-FFF2-40B4-BE49-F238E27FC236}">
                <a16:creationId xmlns:a16="http://schemas.microsoft.com/office/drawing/2014/main" id="{292977B7-8F2E-8F6D-B4A8-927C97E152EB}"/>
              </a:ext>
            </a:extLst>
          </p:cNvPr>
          <p:cNvSpPr/>
          <p:nvPr/>
        </p:nvSpPr>
        <p:spPr>
          <a:xfrm>
            <a:off x="7436687" y="1950102"/>
            <a:ext cx="2418135" cy="353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3814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E57BE7-5F1C-3976-647C-C94EB1588F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8" name="Rectangle 7">
            <a:hlinkClick r:id="rId3"/>
            <a:extLst>
              <a:ext uri="{FF2B5EF4-FFF2-40B4-BE49-F238E27FC236}">
                <a16:creationId xmlns:a16="http://schemas.microsoft.com/office/drawing/2014/main" id="{DAA74F82-BA18-726C-890A-59C4738956B6}"/>
              </a:ext>
            </a:extLst>
          </p:cNvPr>
          <p:cNvSpPr/>
          <p:nvPr/>
        </p:nvSpPr>
        <p:spPr>
          <a:xfrm>
            <a:off x="5345906" y="6783572"/>
            <a:ext cx="2267006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11A0E1A8-D7FD-6465-CA1E-553B3021D19C}"/>
              </a:ext>
            </a:extLst>
          </p:cNvPr>
          <p:cNvSpPr/>
          <p:nvPr/>
        </p:nvSpPr>
        <p:spPr>
          <a:xfrm>
            <a:off x="9836433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5"/>
            <a:extLst>
              <a:ext uri="{FF2B5EF4-FFF2-40B4-BE49-F238E27FC236}">
                <a16:creationId xmlns:a16="http://schemas.microsoft.com/office/drawing/2014/main" id="{E9305651-288B-3640-64AA-47D7CFD6B3AE}"/>
              </a:ext>
            </a:extLst>
          </p:cNvPr>
          <p:cNvSpPr/>
          <p:nvPr/>
        </p:nvSpPr>
        <p:spPr>
          <a:xfrm>
            <a:off x="9444849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hlinkClick r:id="rId6"/>
            <a:extLst>
              <a:ext uri="{FF2B5EF4-FFF2-40B4-BE49-F238E27FC236}">
                <a16:creationId xmlns:a16="http://schemas.microsoft.com/office/drawing/2014/main" id="{4DC94CD9-19E3-CB90-21A6-B6A6E5F07D9B}"/>
              </a:ext>
            </a:extLst>
          </p:cNvPr>
          <p:cNvSpPr/>
          <p:nvPr/>
        </p:nvSpPr>
        <p:spPr>
          <a:xfrm>
            <a:off x="8675267" y="677952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hlinkClick r:id="rId7"/>
            <a:extLst>
              <a:ext uri="{FF2B5EF4-FFF2-40B4-BE49-F238E27FC236}">
                <a16:creationId xmlns:a16="http://schemas.microsoft.com/office/drawing/2014/main" id="{D00C48B2-FB34-60E2-FBF6-F01B04F38A71}"/>
              </a:ext>
            </a:extLst>
          </p:cNvPr>
          <p:cNvSpPr/>
          <p:nvPr/>
        </p:nvSpPr>
        <p:spPr>
          <a:xfrm>
            <a:off x="9023238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529">
            <a:hlinkClick r:id="rId3"/>
            <a:extLst>
              <a:ext uri="{FF2B5EF4-FFF2-40B4-BE49-F238E27FC236}">
                <a16:creationId xmlns:a16="http://schemas.microsoft.com/office/drawing/2014/main" id="{953D83D9-6F6F-9F80-10BF-7AC477C06114}"/>
              </a:ext>
            </a:extLst>
          </p:cNvPr>
          <p:cNvSpPr txBox="1"/>
          <p:nvPr/>
        </p:nvSpPr>
        <p:spPr>
          <a:xfrm>
            <a:off x="5198626" y="6779520"/>
            <a:ext cx="236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42263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49FC5B-51D9-1C5A-F2DD-D4901B94F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25" name="TextBox 529">
            <a:hlinkClick r:id="rId3"/>
            <a:extLst>
              <a:ext uri="{FF2B5EF4-FFF2-40B4-BE49-F238E27FC236}">
                <a16:creationId xmlns:a16="http://schemas.microsoft.com/office/drawing/2014/main" id="{B8233C97-BDDC-7687-3FD0-CDA1152B8C12}"/>
              </a:ext>
            </a:extLst>
          </p:cNvPr>
          <p:cNvSpPr txBox="1"/>
          <p:nvPr/>
        </p:nvSpPr>
        <p:spPr>
          <a:xfrm>
            <a:off x="4799288" y="6778429"/>
            <a:ext cx="1820968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27" name="TextBox 529">
            <a:hlinkClick r:id="rId4"/>
            <a:extLst>
              <a:ext uri="{FF2B5EF4-FFF2-40B4-BE49-F238E27FC236}">
                <a16:creationId xmlns:a16="http://schemas.microsoft.com/office/drawing/2014/main" id="{5B68ADD7-29D0-AB77-0BF5-83FF5290EA96}"/>
              </a:ext>
            </a:extLst>
          </p:cNvPr>
          <p:cNvSpPr txBox="1"/>
          <p:nvPr/>
        </p:nvSpPr>
        <p:spPr>
          <a:xfrm>
            <a:off x="6835066" y="6778428"/>
            <a:ext cx="1699334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29" name="TextBox 529">
            <a:hlinkClick r:id="rId5"/>
            <a:extLst>
              <a:ext uri="{FF2B5EF4-FFF2-40B4-BE49-F238E27FC236}">
                <a16:creationId xmlns:a16="http://schemas.microsoft.com/office/drawing/2014/main" id="{3E650BD2-D464-0A52-4385-08221FBDEA26}"/>
              </a:ext>
            </a:extLst>
          </p:cNvPr>
          <p:cNvSpPr txBox="1"/>
          <p:nvPr/>
        </p:nvSpPr>
        <p:spPr>
          <a:xfrm>
            <a:off x="8633386" y="6778428"/>
            <a:ext cx="1522550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2651235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6E22E-BED8-B1CA-93AC-DB86B47A8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A8ABC2-4A93-1D60-4A8E-25FEA55BBD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25" name="TextBox 529">
            <a:hlinkClick r:id="rId3"/>
            <a:extLst>
              <a:ext uri="{FF2B5EF4-FFF2-40B4-BE49-F238E27FC236}">
                <a16:creationId xmlns:a16="http://schemas.microsoft.com/office/drawing/2014/main" id="{0C1082F1-D7CB-8C56-31FA-EE3608752C23}"/>
              </a:ext>
            </a:extLst>
          </p:cNvPr>
          <p:cNvSpPr txBox="1"/>
          <p:nvPr/>
        </p:nvSpPr>
        <p:spPr>
          <a:xfrm>
            <a:off x="4799288" y="6778429"/>
            <a:ext cx="1820968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27" name="TextBox 529">
            <a:hlinkClick r:id="rId4"/>
            <a:extLst>
              <a:ext uri="{FF2B5EF4-FFF2-40B4-BE49-F238E27FC236}">
                <a16:creationId xmlns:a16="http://schemas.microsoft.com/office/drawing/2014/main" id="{DB0A810C-D2C8-F203-DEDE-75BB920981AF}"/>
              </a:ext>
            </a:extLst>
          </p:cNvPr>
          <p:cNvSpPr txBox="1"/>
          <p:nvPr/>
        </p:nvSpPr>
        <p:spPr>
          <a:xfrm>
            <a:off x="6835066" y="6778428"/>
            <a:ext cx="1699334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29" name="TextBox 529">
            <a:hlinkClick r:id="rId5"/>
            <a:extLst>
              <a:ext uri="{FF2B5EF4-FFF2-40B4-BE49-F238E27FC236}">
                <a16:creationId xmlns:a16="http://schemas.microsoft.com/office/drawing/2014/main" id="{43A8EBBE-DD4D-91D6-C6D8-72B12AA7DFBC}"/>
              </a:ext>
            </a:extLst>
          </p:cNvPr>
          <p:cNvSpPr txBox="1"/>
          <p:nvPr/>
        </p:nvSpPr>
        <p:spPr>
          <a:xfrm>
            <a:off x="8633386" y="6778428"/>
            <a:ext cx="1522550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2703418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2026-10-02 at 05 AM</Schedule_Date>
    <Delivery_Option xmlns="4aed504c-ebe7-463e-82c7-15fe6339b33a">Schedule Delivery</Delivery_Option>
    <Schedule_ID xmlns="4aed504c-ebe7-463e-82c7-15fe6339b33a">5370</Schedule_ID>
    <Delivery_Purpose xmlns="4aed504c-ebe7-463e-82c7-15fe6339b33a">Broadcast Email</Delivery_Purpos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89279389954b487aec73dd59cf6b699a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dc6e19a86db091d1427fa9d580237c5c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dexed="true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dexed="true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dexed="true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F047A20-002D-4AB8-ABB3-0B21AF86A9E8}">
  <ds:schemaRefs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44790e13-f532-45ba-883a-ea4e13c1e09a"/>
    <ds:schemaRef ds:uri="http://purl.org/dc/dcmitype/"/>
    <ds:schemaRef ds:uri="http://schemas.microsoft.com/office/infopath/2007/PartnerControls"/>
    <ds:schemaRef ds:uri="2bba036e-3261-42ff-ac2c-3ab430ee1e45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2517B46-B5B5-4DBC-BA6A-799DA952B36F}"/>
</file>

<file path=customXml/itemProps3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0</Words>
  <Application>Microsoft Office PowerPoint</Application>
  <PresentationFormat>Custom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Roboto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Nur Khairunnisa Hassan</cp:lastModifiedBy>
  <cp:revision>25</cp:revision>
  <dcterms:created xsi:type="dcterms:W3CDTF">2022-03-08T17:50:39Z</dcterms:created>
  <dcterms:modified xsi:type="dcterms:W3CDTF">2026-09-30T08:25:22Z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</Properties>
</file>